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6" r:id="rId4"/>
    <p:sldMasterId id="2147483677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y="5143500" cx="9144000"/>
  <p:notesSz cx="6858000" cy="9144000"/>
  <p:embeddedFontLst>
    <p:embeddedFont>
      <p:font typeface="Vazirmatn"/>
      <p:regular r:id="rId25"/>
      <p:bold r:id="rId26"/>
    </p:embeddedFont>
    <p:embeddedFont>
      <p:font typeface="Century Gothic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Vazirmatn-bold.fntdata"/><Relationship Id="rId25" Type="http://schemas.openxmlformats.org/officeDocument/2006/relationships/font" Target="fonts/Vazirmatn-regular.fntdata"/><Relationship Id="rId28" Type="http://schemas.openxmlformats.org/officeDocument/2006/relationships/font" Target="fonts/CenturyGothic-bold.fntdata"/><Relationship Id="rId27" Type="http://schemas.openxmlformats.org/officeDocument/2006/relationships/font" Target="fonts/CenturyGothic-regular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CenturyGothic-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0" Type="http://schemas.openxmlformats.org/officeDocument/2006/relationships/font" Target="fonts/CenturyGothic-bold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1d322e3de4_0_2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g31d322e3de4_0_2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31d322e3de4_0_28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31d322e3de4_0_2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31d322e3de4_0_29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31d322e3de4_0_2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31d322e3de4_0_29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31d322e3de4_0_2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31d322e3de4_0_3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g31d322e3de4_0_30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31d322e3de4_0_3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g31d322e3de4_0_30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31d322e3de4_0_3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g31d322e3de4_0_3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31d322e3de4_0_3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g31d322e3de4_0_31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1d322e3de4_0_3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g31d322e3de4_0_3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31d322e3de4_0_3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g31d322e3de4_0_3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1d322e3de4_0_2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g31d322e3de4_0_2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1d322e3de4_0_2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g31d322e3de4_0_24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1d322e3de4_0_2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g31d322e3de4_0_25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1d322e3de4_0_2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g31d322e3de4_0_26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31d322e3de4_0_2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g31d322e3de4_0_26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31d322e3de4_0_2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g31d322e3de4_0_27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1d322e3de4_0_2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g31d322e3de4_0_27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31d322e3de4_0_28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31d322e3de4_0_2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>
            <p:ph type="ctrTitle"/>
          </p:nvPr>
        </p:nvSpPr>
        <p:spPr>
          <a:xfrm>
            <a:off x="866216" y="1085850"/>
            <a:ext cx="6619200" cy="24972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400"/>
              <a:buFont typeface="Century Gothic"/>
              <a:buNone/>
              <a:defRPr sz="54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4" name="Google Shape;64;p14"/>
          <p:cNvSpPr txBox="1"/>
          <p:nvPr>
            <p:ph idx="1" type="subTitle"/>
          </p:nvPr>
        </p:nvSpPr>
        <p:spPr>
          <a:xfrm>
            <a:off x="866216" y="3583035"/>
            <a:ext cx="6619200" cy="645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l">
              <a:spcBef>
                <a:spcPts val="800"/>
              </a:spcBef>
              <a:spcAft>
                <a:spcPts val="0"/>
              </a:spcAft>
              <a:buSzPts val="1200"/>
              <a:buNone/>
              <a:defRPr cap="none">
                <a:solidFill>
                  <a:schemeClr val="accent1"/>
                </a:solidFill>
              </a:defRPr>
            </a:lvl1pPr>
            <a:lvl2pPr lvl="1" algn="ctr">
              <a:spcBef>
                <a:spcPts val="800"/>
              </a:spcBef>
              <a:spcAft>
                <a:spcPts val="0"/>
              </a:spcAft>
              <a:buSzPts val="1100"/>
              <a:buNone/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800"/>
              </a:spcBef>
              <a:spcAft>
                <a:spcPts val="0"/>
              </a:spcAft>
              <a:buSzPts val="1000"/>
              <a:buNone/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800"/>
              </a:spcBef>
              <a:spcAft>
                <a:spcPts val="0"/>
              </a:spcAft>
              <a:buSzPts val="800"/>
              <a:buNone/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800"/>
              </a:spcBef>
              <a:spcAft>
                <a:spcPts val="0"/>
              </a:spcAft>
              <a:buSzPts val="80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800"/>
              </a:spcBef>
              <a:spcAft>
                <a:spcPts val="0"/>
              </a:spcAft>
              <a:buSzPts val="80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800"/>
              </a:spcBef>
              <a:spcAft>
                <a:spcPts val="0"/>
              </a:spcAft>
              <a:buSzPts val="80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800"/>
              </a:spcBef>
              <a:spcAft>
                <a:spcPts val="0"/>
              </a:spcAft>
              <a:buSzPts val="80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800"/>
              </a:spcBef>
              <a:spcAft>
                <a:spcPts val="0"/>
              </a:spcAft>
              <a:buSzPts val="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5" name="Google Shape;65;p14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Google Shape;66;p14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Google Shape;67;p14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>
            <a:off x="827484" y="1539689"/>
            <a:ext cx="6710100" cy="31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98450" lvl="0" marL="4572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1pPr>
            <a:lvl2pPr indent="-298450" lvl="1" marL="9144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2pPr>
            <a:lvl3pPr indent="-298450" lvl="2" marL="13716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3pPr>
            <a:lvl4pPr indent="-298450" lvl="3" marL="18288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4pPr>
            <a:lvl5pPr indent="-298450" lvl="4" marL="22860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5pPr>
            <a:lvl6pPr indent="-298450" lvl="5" marL="27432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6pPr>
            <a:lvl7pPr indent="-298450" lvl="6" marL="32004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7pPr>
            <a:lvl8pPr indent="-298450" lvl="7" marL="36576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8pPr>
            <a:lvl9pPr indent="-298450" lvl="8" marL="41148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9pPr>
          </a:lstStyle>
          <a:p/>
        </p:txBody>
      </p:sp>
      <p:sp>
        <p:nvSpPr>
          <p:cNvPr id="71" name="Google Shape;71;p15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Google Shape;72;p15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Google Shape;73;p15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>
            <a:off x="866217" y="2146300"/>
            <a:ext cx="6619200" cy="1436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Century Gothic"/>
              <a:buNone/>
              <a:defRPr b="0" sz="30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>
            <a:off x="866216" y="3583036"/>
            <a:ext cx="6619200" cy="6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200"/>
              <a:buNone/>
              <a:defRPr sz="1500" cap="none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1000"/>
              <a:buNone/>
              <a:defRPr sz="12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7" name="Google Shape;77;p16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Google Shape;78;p16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Google Shape;79;p16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827484" y="1545431"/>
            <a:ext cx="3297300" cy="31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98450" lvl="0" marL="4572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 sz="1400"/>
            </a:lvl1pPr>
            <a:lvl2pPr indent="-292100" lvl="1" marL="914400" algn="l">
              <a:spcBef>
                <a:spcPts val="800"/>
              </a:spcBef>
              <a:spcAft>
                <a:spcPts val="0"/>
              </a:spcAft>
              <a:buSzPts val="1000"/>
              <a:buChar char="►"/>
              <a:defRPr sz="1200"/>
            </a:lvl2pPr>
            <a:lvl3pPr indent="-279400" lvl="2" marL="1371600" algn="l">
              <a:spcBef>
                <a:spcPts val="800"/>
              </a:spcBef>
              <a:spcAft>
                <a:spcPts val="0"/>
              </a:spcAft>
              <a:buSzPts val="800"/>
              <a:buChar char="►"/>
              <a:defRPr sz="1100"/>
            </a:lvl3pPr>
            <a:lvl4pPr indent="-273050" lvl="3" marL="18288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4pPr>
            <a:lvl5pPr indent="-273050" lvl="4" marL="22860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5pPr>
            <a:lvl6pPr indent="-273050" lvl="5" marL="27432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6pPr>
            <a:lvl7pPr indent="-273050" lvl="6" marL="32004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7pPr>
            <a:lvl8pPr indent="-273050" lvl="7" marL="36576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8pPr>
            <a:lvl9pPr indent="-273050" lvl="8" marL="41148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9pPr>
          </a:lstStyle>
          <a:p/>
        </p:txBody>
      </p:sp>
      <p:sp>
        <p:nvSpPr>
          <p:cNvPr id="83" name="Google Shape;83;p17"/>
          <p:cNvSpPr txBox="1"/>
          <p:nvPr>
            <p:ph idx="2" type="body"/>
          </p:nvPr>
        </p:nvSpPr>
        <p:spPr>
          <a:xfrm>
            <a:off x="4240870" y="1542069"/>
            <a:ext cx="3297300" cy="3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98450" lvl="0" marL="4572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 sz="1400"/>
            </a:lvl1pPr>
            <a:lvl2pPr indent="-292100" lvl="1" marL="914400" algn="l">
              <a:spcBef>
                <a:spcPts val="800"/>
              </a:spcBef>
              <a:spcAft>
                <a:spcPts val="0"/>
              </a:spcAft>
              <a:buSzPts val="1000"/>
              <a:buChar char="►"/>
              <a:defRPr sz="1200"/>
            </a:lvl2pPr>
            <a:lvl3pPr indent="-279400" lvl="2" marL="1371600" algn="l">
              <a:spcBef>
                <a:spcPts val="800"/>
              </a:spcBef>
              <a:spcAft>
                <a:spcPts val="0"/>
              </a:spcAft>
              <a:buSzPts val="800"/>
              <a:buChar char="►"/>
              <a:defRPr sz="1100"/>
            </a:lvl3pPr>
            <a:lvl4pPr indent="-273050" lvl="3" marL="18288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4pPr>
            <a:lvl5pPr indent="-273050" lvl="4" marL="22860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5pPr>
            <a:lvl6pPr indent="-273050" lvl="5" marL="27432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6pPr>
            <a:lvl7pPr indent="-273050" lvl="6" marL="32004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7pPr>
            <a:lvl8pPr indent="-273050" lvl="7" marL="36576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8pPr>
            <a:lvl9pPr indent="-273050" lvl="8" marL="41148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9pPr>
          </a:lstStyle>
          <a:p/>
        </p:txBody>
      </p:sp>
      <p:sp>
        <p:nvSpPr>
          <p:cNvPr id="84" name="Google Shape;84;p17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5" name="Google Shape;85;p17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6" name="Google Shape;86;p17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Century Gothic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9" name="Google Shape;89;p18"/>
          <p:cNvSpPr txBox="1"/>
          <p:nvPr>
            <p:ph idx="1" type="body"/>
          </p:nvPr>
        </p:nvSpPr>
        <p:spPr>
          <a:xfrm>
            <a:off x="827485" y="1428750"/>
            <a:ext cx="3297300" cy="432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sz="1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1200"/>
              <a:buNone/>
              <a:defRPr b="1" sz="15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1100"/>
              <a:buNone/>
              <a:defRPr b="1" sz="14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9pPr>
          </a:lstStyle>
          <a:p/>
        </p:txBody>
      </p:sp>
      <p:sp>
        <p:nvSpPr>
          <p:cNvPr id="90" name="Google Shape;90;p18"/>
          <p:cNvSpPr txBox="1"/>
          <p:nvPr>
            <p:ph idx="2" type="body"/>
          </p:nvPr>
        </p:nvSpPr>
        <p:spPr>
          <a:xfrm>
            <a:off x="827484" y="1885950"/>
            <a:ext cx="3297300" cy="280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98450" lvl="0" marL="4572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 sz="1400"/>
            </a:lvl1pPr>
            <a:lvl2pPr indent="-292100" lvl="1" marL="914400" algn="l">
              <a:spcBef>
                <a:spcPts val="800"/>
              </a:spcBef>
              <a:spcAft>
                <a:spcPts val="0"/>
              </a:spcAft>
              <a:buSzPts val="1000"/>
              <a:buChar char="►"/>
              <a:defRPr sz="1200"/>
            </a:lvl2pPr>
            <a:lvl3pPr indent="-279400" lvl="2" marL="1371600" algn="l">
              <a:spcBef>
                <a:spcPts val="800"/>
              </a:spcBef>
              <a:spcAft>
                <a:spcPts val="0"/>
              </a:spcAft>
              <a:buSzPts val="800"/>
              <a:buChar char="►"/>
              <a:defRPr sz="1100"/>
            </a:lvl3pPr>
            <a:lvl4pPr indent="-273050" lvl="3" marL="18288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4pPr>
            <a:lvl5pPr indent="-273050" lvl="4" marL="22860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5pPr>
            <a:lvl6pPr indent="-273050" lvl="5" marL="27432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6pPr>
            <a:lvl7pPr indent="-273050" lvl="6" marL="32004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7pPr>
            <a:lvl8pPr indent="-273050" lvl="7" marL="36576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8pPr>
            <a:lvl9pPr indent="-273050" lvl="8" marL="41148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9pPr>
          </a:lstStyle>
          <a:p/>
        </p:txBody>
      </p:sp>
      <p:sp>
        <p:nvSpPr>
          <p:cNvPr id="91" name="Google Shape;91;p18"/>
          <p:cNvSpPr txBox="1"/>
          <p:nvPr>
            <p:ph idx="3" type="body"/>
          </p:nvPr>
        </p:nvSpPr>
        <p:spPr>
          <a:xfrm>
            <a:off x="4240871" y="1428750"/>
            <a:ext cx="3297300" cy="432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sz="1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1200"/>
              <a:buNone/>
              <a:defRPr b="1" sz="15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1100"/>
              <a:buNone/>
              <a:defRPr b="1" sz="14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9pPr>
          </a:lstStyle>
          <a:p/>
        </p:txBody>
      </p:sp>
      <p:sp>
        <p:nvSpPr>
          <p:cNvPr id="92" name="Google Shape;92;p18"/>
          <p:cNvSpPr txBox="1"/>
          <p:nvPr>
            <p:ph idx="4" type="body"/>
          </p:nvPr>
        </p:nvSpPr>
        <p:spPr>
          <a:xfrm>
            <a:off x="4240871" y="1885950"/>
            <a:ext cx="3297300" cy="280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98450" lvl="0" marL="4572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 sz="1400"/>
            </a:lvl1pPr>
            <a:lvl2pPr indent="-292100" lvl="1" marL="914400" algn="l">
              <a:spcBef>
                <a:spcPts val="800"/>
              </a:spcBef>
              <a:spcAft>
                <a:spcPts val="0"/>
              </a:spcAft>
              <a:buSzPts val="1000"/>
              <a:buChar char="►"/>
              <a:defRPr sz="1200"/>
            </a:lvl2pPr>
            <a:lvl3pPr indent="-279400" lvl="2" marL="1371600" algn="l">
              <a:spcBef>
                <a:spcPts val="800"/>
              </a:spcBef>
              <a:spcAft>
                <a:spcPts val="0"/>
              </a:spcAft>
              <a:buSzPts val="800"/>
              <a:buChar char="►"/>
              <a:defRPr sz="1100"/>
            </a:lvl3pPr>
            <a:lvl4pPr indent="-273050" lvl="3" marL="18288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4pPr>
            <a:lvl5pPr indent="-273050" lvl="4" marL="22860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5pPr>
            <a:lvl6pPr indent="-273050" lvl="5" marL="27432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6pPr>
            <a:lvl7pPr indent="-273050" lvl="6" marL="32004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7pPr>
            <a:lvl8pPr indent="-273050" lvl="7" marL="36576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8pPr>
            <a:lvl9pPr indent="-273050" lvl="8" marL="4114800" algn="l">
              <a:spcBef>
                <a:spcPts val="800"/>
              </a:spcBef>
              <a:spcAft>
                <a:spcPts val="0"/>
              </a:spcAft>
              <a:buSzPts val="700"/>
              <a:buChar char="►"/>
              <a:defRPr sz="900"/>
            </a:lvl9pPr>
          </a:lstStyle>
          <a:p/>
        </p:txBody>
      </p:sp>
      <p:sp>
        <p:nvSpPr>
          <p:cNvPr id="93" name="Google Shape;93;p18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4" name="Google Shape;94;p18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5" name="Google Shape;95;p18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8" name="Google Shape;98;p19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9" name="Google Shape;99;p19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0" name="Google Shape;100;p19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3" name="Google Shape;103;p20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4" name="Google Shape;104;p20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/>
          <p:nvPr>
            <p:ph type="title"/>
          </p:nvPr>
        </p:nvSpPr>
        <p:spPr>
          <a:xfrm>
            <a:off x="866215" y="1085850"/>
            <a:ext cx="2550900" cy="1086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Century Gothic"/>
              <a:buNone/>
              <a:defRPr b="0" sz="18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7" name="Google Shape;107;p21"/>
          <p:cNvSpPr txBox="1"/>
          <p:nvPr>
            <p:ph idx="1" type="body"/>
          </p:nvPr>
        </p:nvSpPr>
        <p:spPr>
          <a:xfrm>
            <a:off x="3588462" y="1085850"/>
            <a:ext cx="38970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304800" lvl="0" marL="457200" algn="l">
              <a:spcBef>
                <a:spcPts val="800"/>
              </a:spcBef>
              <a:spcAft>
                <a:spcPts val="0"/>
              </a:spcAft>
              <a:buSzPts val="1200"/>
              <a:buChar char="►"/>
              <a:defRPr sz="1500"/>
            </a:lvl1pPr>
            <a:lvl2pPr indent="-298450" lvl="1" marL="9144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 sz="1400"/>
            </a:lvl2pPr>
            <a:lvl3pPr indent="-292100" lvl="2" marL="1371600" algn="l">
              <a:spcBef>
                <a:spcPts val="800"/>
              </a:spcBef>
              <a:spcAft>
                <a:spcPts val="0"/>
              </a:spcAft>
              <a:buSzPts val="1000"/>
              <a:buChar char="►"/>
              <a:defRPr sz="1200"/>
            </a:lvl3pPr>
            <a:lvl4pPr indent="-279400" lvl="3" marL="1828800" algn="l">
              <a:spcBef>
                <a:spcPts val="800"/>
              </a:spcBef>
              <a:spcAft>
                <a:spcPts val="0"/>
              </a:spcAft>
              <a:buSzPts val="800"/>
              <a:buChar char="►"/>
              <a:defRPr sz="1100"/>
            </a:lvl4pPr>
            <a:lvl5pPr indent="-279400" lvl="4" marL="2286000" algn="l">
              <a:spcBef>
                <a:spcPts val="800"/>
              </a:spcBef>
              <a:spcAft>
                <a:spcPts val="0"/>
              </a:spcAft>
              <a:buSzPts val="800"/>
              <a:buChar char="►"/>
              <a:defRPr sz="1100"/>
            </a:lvl5pPr>
            <a:lvl6pPr indent="-279400" lvl="5" marL="2743200" algn="l">
              <a:spcBef>
                <a:spcPts val="800"/>
              </a:spcBef>
              <a:spcAft>
                <a:spcPts val="0"/>
              </a:spcAft>
              <a:buSzPts val="800"/>
              <a:buChar char="►"/>
              <a:defRPr sz="1100"/>
            </a:lvl6pPr>
            <a:lvl7pPr indent="-279400" lvl="6" marL="3200400" algn="l">
              <a:spcBef>
                <a:spcPts val="800"/>
              </a:spcBef>
              <a:spcAft>
                <a:spcPts val="0"/>
              </a:spcAft>
              <a:buSzPts val="800"/>
              <a:buChar char="►"/>
              <a:defRPr sz="1100"/>
            </a:lvl7pPr>
            <a:lvl8pPr indent="-279400" lvl="7" marL="3657600" algn="l">
              <a:spcBef>
                <a:spcPts val="800"/>
              </a:spcBef>
              <a:spcAft>
                <a:spcPts val="0"/>
              </a:spcAft>
              <a:buSzPts val="800"/>
              <a:buChar char="►"/>
              <a:defRPr sz="1100"/>
            </a:lvl8pPr>
            <a:lvl9pPr indent="-279400" lvl="8" marL="4114800" algn="l">
              <a:spcBef>
                <a:spcPts val="800"/>
              </a:spcBef>
              <a:spcAft>
                <a:spcPts val="0"/>
              </a:spcAft>
              <a:buSzPts val="800"/>
              <a:buChar char="►"/>
              <a:defRPr sz="1100"/>
            </a:lvl9pPr>
          </a:lstStyle>
          <a:p/>
        </p:txBody>
      </p:sp>
      <p:sp>
        <p:nvSpPr>
          <p:cNvPr id="108" name="Google Shape;108;p21"/>
          <p:cNvSpPr txBox="1"/>
          <p:nvPr>
            <p:ph idx="2" type="body"/>
          </p:nvPr>
        </p:nvSpPr>
        <p:spPr>
          <a:xfrm>
            <a:off x="866215" y="2346960"/>
            <a:ext cx="2550900" cy="21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109" name="Google Shape;109;p21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0" name="Google Shape;110;p21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1" name="Google Shape;111;p21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2"/>
          <p:cNvSpPr txBox="1"/>
          <p:nvPr>
            <p:ph type="title"/>
          </p:nvPr>
        </p:nvSpPr>
        <p:spPr>
          <a:xfrm>
            <a:off x="865430" y="1390644"/>
            <a:ext cx="3819600" cy="11811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700"/>
              <a:buFont typeface="Century Gothic"/>
              <a:buNone/>
              <a:defRPr b="0" sz="27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4" name="Google Shape;114;p22"/>
          <p:cNvSpPr/>
          <p:nvPr>
            <p:ph idx="2" type="pic"/>
          </p:nvPr>
        </p:nvSpPr>
        <p:spPr>
          <a:xfrm>
            <a:off x="5212160" y="857250"/>
            <a:ext cx="2400300" cy="3429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50"/>
              </a:srgbClr>
            </a:outerShdw>
          </a:effectLst>
        </p:spPr>
      </p:sp>
      <p:sp>
        <p:nvSpPr>
          <p:cNvPr id="115" name="Google Shape;115;p22"/>
          <p:cNvSpPr txBox="1"/>
          <p:nvPr>
            <p:ph idx="1" type="body"/>
          </p:nvPr>
        </p:nvSpPr>
        <p:spPr>
          <a:xfrm>
            <a:off x="866215" y="2743200"/>
            <a:ext cx="3813900" cy="10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116" name="Google Shape;116;p22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7" name="Google Shape;117;p22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8" name="Google Shape;118;p22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noramic Picture with Caption">
  <p:cSld name="Panoramic Picture with Caption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3"/>
          <p:cNvSpPr txBox="1"/>
          <p:nvPr>
            <p:ph type="title"/>
          </p:nvPr>
        </p:nvSpPr>
        <p:spPr>
          <a:xfrm>
            <a:off x="866217" y="3600440"/>
            <a:ext cx="6619200" cy="4251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Century Gothic"/>
              <a:buNone/>
              <a:defRPr b="0" sz="18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1" name="Google Shape;121;p23"/>
          <p:cNvSpPr/>
          <p:nvPr>
            <p:ph idx="2" type="pic"/>
          </p:nvPr>
        </p:nvSpPr>
        <p:spPr>
          <a:xfrm>
            <a:off x="866216" y="514350"/>
            <a:ext cx="6619200" cy="27306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50"/>
              </a:srgbClr>
            </a:outerShdw>
          </a:effectLst>
        </p:spPr>
      </p:sp>
      <p:sp>
        <p:nvSpPr>
          <p:cNvPr id="122" name="Google Shape;122;p23"/>
          <p:cNvSpPr txBox="1"/>
          <p:nvPr>
            <p:ph idx="1" type="body"/>
          </p:nvPr>
        </p:nvSpPr>
        <p:spPr>
          <a:xfrm>
            <a:off x="866217" y="4025494"/>
            <a:ext cx="6619200" cy="3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123" name="Google Shape;123;p23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4" name="Google Shape;124;p23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5" name="Google Shape;125;p23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aption">
  <p:cSld name="Title and Caption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4"/>
          <p:cNvSpPr txBox="1"/>
          <p:nvPr>
            <p:ph type="title"/>
          </p:nvPr>
        </p:nvSpPr>
        <p:spPr>
          <a:xfrm>
            <a:off x="866215" y="1085850"/>
            <a:ext cx="6619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8" name="Google Shape;128;p24"/>
          <p:cNvSpPr txBox="1"/>
          <p:nvPr>
            <p:ph idx="1" type="body"/>
          </p:nvPr>
        </p:nvSpPr>
        <p:spPr>
          <a:xfrm>
            <a:off x="866215" y="2743200"/>
            <a:ext cx="6619200" cy="177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100"/>
              <a:buNone/>
              <a:defRPr sz="14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129" name="Google Shape;129;p24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0" name="Google Shape;130;p24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1" name="Google Shape;131;p24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with Caption">
  <p:cSld name="Quote with Caption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5"/>
          <p:cNvSpPr txBox="1"/>
          <p:nvPr>
            <p:ph type="title"/>
          </p:nvPr>
        </p:nvSpPr>
        <p:spPr>
          <a:xfrm>
            <a:off x="1181101" y="1085850"/>
            <a:ext cx="5999400" cy="17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4" name="Google Shape;134;p25"/>
          <p:cNvSpPr txBox="1"/>
          <p:nvPr>
            <p:ph idx="1" type="body"/>
          </p:nvPr>
        </p:nvSpPr>
        <p:spPr>
          <a:xfrm>
            <a:off x="1447800" y="2828381"/>
            <a:ext cx="5459700" cy="256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800"/>
              <a:buNone/>
              <a:defRPr b="0" i="0" sz="1100" cap="small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135" name="Google Shape;135;p25"/>
          <p:cNvSpPr txBox="1"/>
          <p:nvPr>
            <p:ph idx="2" type="body"/>
          </p:nvPr>
        </p:nvSpPr>
        <p:spPr>
          <a:xfrm>
            <a:off x="866215" y="3262993"/>
            <a:ext cx="6619200" cy="125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100"/>
              <a:buNone/>
              <a:defRPr sz="14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136" name="Google Shape;136;p25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7" name="Google Shape;137;p25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8" name="Google Shape;138;p25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9" name="Google Shape;139;p25"/>
          <p:cNvSpPr txBox="1"/>
          <p:nvPr/>
        </p:nvSpPr>
        <p:spPr>
          <a:xfrm>
            <a:off x="673721" y="728440"/>
            <a:ext cx="601500" cy="14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2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sz="1100"/>
          </a:p>
        </p:txBody>
      </p:sp>
      <p:sp>
        <p:nvSpPr>
          <p:cNvPr id="140" name="Google Shape;140;p25"/>
          <p:cNvSpPr txBox="1"/>
          <p:nvPr/>
        </p:nvSpPr>
        <p:spPr>
          <a:xfrm>
            <a:off x="6997868" y="1960340"/>
            <a:ext cx="601500" cy="14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2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1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me Card">
  <p:cSld name="Name Card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6"/>
          <p:cNvSpPr txBox="1"/>
          <p:nvPr>
            <p:ph type="title"/>
          </p:nvPr>
        </p:nvSpPr>
        <p:spPr>
          <a:xfrm>
            <a:off x="866215" y="2343151"/>
            <a:ext cx="6619200" cy="12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Century Gothic"/>
              <a:buNone/>
              <a:defRPr b="0" sz="30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3" name="Google Shape;143;p26"/>
          <p:cNvSpPr txBox="1"/>
          <p:nvPr>
            <p:ph idx="1" type="body"/>
          </p:nvPr>
        </p:nvSpPr>
        <p:spPr>
          <a:xfrm>
            <a:off x="866215" y="3583036"/>
            <a:ext cx="6619200" cy="6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200"/>
              <a:buNone/>
              <a:defRPr sz="1500" cap="none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1000"/>
              <a:buNone/>
              <a:defRPr sz="12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4" name="Google Shape;144;p26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5" name="Google Shape;145;p26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6" name="Google Shape;146;p26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Column">
  <p:cSld name="3 Column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7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Century Gothic"/>
              <a:buNone/>
              <a:defRPr sz="32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9" name="Google Shape;149;p27"/>
          <p:cNvSpPr txBox="1"/>
          <p:nvPr>
            <p:ph idx="1" type="body"/>
          </p:nvPr>
        </p:nvSpPr>
        <p:spPr>
          <a:xfrm>
            <a:off x="474710" y="1485900"/>
            <a:ext cx="2210100" cy="432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sz="1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1200"/>
              <a:buNone/>
              <a:defRPr b="1" sz="15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1100"/>
              <a:buNone/>
              <a:defRPr b="1" sz="14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9pPr>
          </a:lstStyle>
          <a:p/>
        </p:txBody>
      </p:sp>
      <p:sp>
        <p:nvSpPr>
          <p:cNvPr id="150" name="Google Shape;150;p27"/>
          <p:cNvSpPr txBox="1"/>
          <p:nvPr>
            <p:ph idx="2" type="body"/>
          </p:nvPr>
        </p:nvSpPr>
        <p:spPr>
          <a:xfrm>
            <a:off x="489347" y="2000250"/>
            <a:ext cx="2195700" cy="26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151" name="Google Shape;151;p27"/>
          <p:cNvSpPr txBox="1"/>
          <p:nvPr>
            <p:ph idx="3" type="body"/>
          </p:nvPr>
        </p:nvSpPr>
        <p:spPr>
          <a:xfrm>
            <a:off x="2912744" y="1485900"/>
            <a:ext cx="2202000" cy="432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sz="1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1200"/>
              <a:buNone/>
              <a:defRPr b="1" sz="15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1100"/>
              <a:buNone/>
              <a:defRPr b="1" sz="14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9pPr>
          </a:lstStyle>
          <a:p/>
        </p:txBody>
      </p:sp>
      <p:sp>
        <p:nvSpPr>
          <p:cNvPr id="152" name="Google Shape;152;p27"/>
          <p:cNvSpPr txBox="1"/>
          <p:nvPr>
            <p:ph idx="4" type="body"/>
          </p:nvPr>
        </p:nvSpPr>
        <p:spPr>
          <a:xfrm>
            <a:off x="2904830" y="2000250"/>
            <a:ext cx="2210100" cy="26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153" name="Google Shape;153;p27"/>
          <p:cNvSpPr txBox="1"/>
          <p:nvPr>
            <p:ph idx="5" type="body"/>
          </p:nvPr>
        </p:nvSpPr>
        <p:spPr>
          <a:xfrm>
            <a:off x="5343525" y="1485900"/>
            <a:ext cx="2199300" cy="432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sz="1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1200"/>
              <a:buNone/>
              <a:defRPr b="1" sz="15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1100"/>
              <a:buNone/>
              <a:defRPr b="1" sz="14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9pPr>
          </a:lstStyle>
          <a:p/>
        </p:txBody>
      </p:sp>
      <p:sp>
        <p:nvSpPr>
          <p:cNvPr id="154" name="Google Shape;154;p27"/>
          <p:cNvSpPr txBox="1"/>
          <p:nvPr>
            <p:ph idx="6" type="body"/>
          </p:nvPr>
        </p:nvSpPr>
        <p:spPr>
          <a:xfrm>
            <a:off x="5343525" y="2000250"/>
            <a:ext cx="2199300" cy="26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cxnSp>
        <p:nvCxnSpPr>
          <p:cNvPr id="155" name="Google Shape;155;p27"/>
          <p:cNvCxnSpPr/>
          <p:nvPr/>
        </p:nvCxnSpPr>
        <p:spPr>
          <a:xfrm>
            <a:off x="2794607" y="1600200"/>
            <a:ext cx="0" cy="2971800"/>
          </a:xfrm>
          <a:prstGeom prst="straightConnector1">
            <a:avLst/>
          </a:prstGeom>
          <a:noFill/>
          <a:ln cap="flat" cmpd="sng" w="12700">
            <a:solidFill>
              <a:schemeClr val="accent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6" name="Google Shape;156;p27"/>
          <p:cNvCxnSpPr/>
          <p:nvPr/>
        </p:nvCxnSpPr>
        <p:spPr>
          <a:xfrm>
            <a:off x="5221670" y="1600200"/>
            <a:ext cx="0" cy="2975100"/>
          </a:xfrm>
          <a:prstGeom prst="straightConnector1">
            <a:avLst/>
          </a:prstGeom>
          <a:noFill/>
          <a:ln cap="flat" cmpd="sng" w="12700">
            <a:solidFill>
              <a:schemeClr val="accent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57" name="Google Shape;157;p27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8" name="Google Shape;158;p27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9" name="Google Shape;159;p27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Picture Column">
  <p:cSld name="3 Picture Column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8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Century Gothic"/>
              <a:buNone/>
              <a:defRPr sz="32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2" name="Google Shape;162;p28"/>
          <p:cNvSpPr txBox="1"/>
          <p:nvPr>
            <p:ph idx="1" type="body"/>
          </p:nvPr>
        </p:nvSpPr>
        <p:spPr>
          <a:xfrm>
            <a:off x="489347" y="3188212"/>
            <a:ext cx="2205000" cy="432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sz="1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1200"/>
              <a:buNone/>
              <a:defRPr b="1" sz="15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1100"/>
              <a:buNone/>
              <a:defRPr b="1" sz="14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9pPr>
          </a:lstStyle>
          <a:p/>
        </p:txBody>
      </p:sp>
      <p:sp>
        <p:nvSpPr>
          <p:cNvPr id="163" name="Google Shape;163;p28"/>
          <p:cNvSpPr/>
          <p:nvPr>
            <p:ph idx="2" type="pic"/>
          </p:nvPr>
        </p:nvSpPr>
        <p:spPr>
          <a:xfrm>
            <a:off x="489347" y="1657350"/>
            <a:ext cx="2205000" cy="1143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50"/>
              </a:srgbClr>
            </a:outerShdw>
          </a:effectLst>
        </p:spPr>
      </p:sp>
      <p:sp>
        <p:nvSpPr>
          <p:cNvPr id="164" name="Google Shape;164;p28"/>
          <p:cNvSpPr txBox="1"/>
          <p:nvPr>
            <p:ph idx="3" type="body"/>
          </p:nvPr>
        </p:nvSpPr>
        <p:spPr>
          <a:xfrm>
            <a:off x="489347" y="3620408"/>
            <a:ext cx="22050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165" name="Google Shape;165;p28"/>
          <p:cNvSpPr txBox="1"/>
          <p:nvPr>
            <p:ph idx="4" type="body"/>
          </p:nvPr>
        </p:nvSpPr>
        <p:spPr>
          <a:xfrm>
            <a:off x="2917031" y="3188212"/>
            <a:ext cx="2197800" cy="432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sz="1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1200"/>
              <a:buNone/>
              <a:defRPr b="1" sz="15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1100"/>
              <a:buNone/>
              <a:defRPr b="1" sz="14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9pPr>
          </a:lstStyle>
          <a:p/>
        </p:txBody>
      </p:sp>
      <p:sp>
        <p:nvSpPr>
          <p:cNvPr id="166" name="Google Shape;166;p28"/>
          <p:cNvSpPr/>
          <p:nvPr>
            <p:ph idx="5" type="pic"/>
          </p:nvPr>
        </p:nvSpPr>
        <p:spPr>
          <a:xfrm>
            <a:off x="2917031" y="1657350"/>
            <a:ext cx="2197800" cy="1143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50"/>
              </a:srgbClr>
            </a:outerShdw>
          </a:effectLst>
        </p:spPr>
      </p:sp>
      <p:sp>
        <p:nvSpPr>
          <p:cNvPr id="167" name="Google Shape;167;p28"/>
          <p:cNvSpPr txBox="1"/>
          <p:nvPr>
            <p:ph idx="6" type="body"/>
          </p:nvPr>
        </p:nvSpPr>
        <p:spPr>
          <a:xfrm>
            <a:off x="2916017" y="3620407"/>
            <a:ext cx="22008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sp>
        <p:nvSpPr>
          <p:cNvPr id="168" name="Google Shape;168;p28"/>
          <p:cNvSpPr txBox="1"/>
          <p:nvPr>
            <p:ph idx="7" type="body"/>
          </p:nvPr>
        </p:nvSpPr>
        <p:spPr>
          <a:xfrm>
            <a:off x="5343525" y="3188212"/>
            <a:ext cx="2199300" cy="432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sz="1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1200"/>
              <a:buNone/>
              <a:defRPr b="1" sz="15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1100"/>
              <a:buNone/>
              <a:defRPr b="1" sz="14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9pPr>
          </a:lstStyle>
          <a:p/>
        </p:txBody>
      </p:sp>
      <p:sp>
        <p:nvSpPr>
          <p:cNvPr id="169" name="Google Shape;169;p28"/>
          <p:cNvSpPr/>
          <p:nvPr>
            <p:ph idx="8" type="pic"/>
          </p:nvPr>
        </p:nvSpPr>
        <p:spPr>
          <a:xfrm>
            <a:off x="5343524" y="1657350"/>
            <a:ext cx="2199300" cy="1143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50"/>
              </a:srgbClr>
            </a:outerShdw>
          </a:effectLst>
        </p:spPr>
      </p:sp>
      <p:sp>
        <p:nvSpPr>
          <p:cNvPr id="170" name="Google Shape;170;p28"/>
          <p:cNvSpPr txBox="1"/>
          <p:nvPr>
            <p:ph idx="9" type="body"/>
          </p:nvPr>
        </p:nvSpPr>
        <p:spPr>
          <a:xfrm>
            <a:off x="5343431" y="3620406"/>
            <a:ext cx="22020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4pPr>
            <a:lvl5pPr indent="-228600" lvl="4" marL="22860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5pPr>
            <a:lvl6pPr indent="-228600" lvl="5" marL="27432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6pPr>
            <a:lvl7pPr indent="-228600" lvl="6" marL="32004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7pPr>
            <a:lvl8pPr indent="-228600" lvl="7" marL="36576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8pPr>
            <a:lvl9pPr indent="-228600" lvl="8" marL="4114800" algn="l">
              <a:spcBef>
                <a:spcPts val="800"/>
              </a:spcBef>
              <a:spcAft>
                <a:spcPts val="0"/>
              </a:spcAft>
              <a:buSzPts val="500"/>
              <a:buNone/>
              <a:defRPr sz="700"/>
            </a:lvl9pPr>
          </a:lstStyle>
          <a:p/>
        </p:txBody>
      </p:sp>
      <p:cxnSp>
        <p:nvCxnSpPr>
          <p:cNvPr id="171" name="Google Shape;171;p28"/>
          <p:cNvCxnSpPr/>
          <p:nvPr/>
        </p:nvCxnSpPr>
        <p:spPr>
          <a:xfrm>
            <a:off x="2794607" y="1600200"/>
            <a:ext cx="0" cy="2971800"/>
          </a:xfrm>
          <a:prstGeom prst="straightConnector1">
            <a:avLst/>
          </a:prstGeom>
          <a:noFill/>
          <a:ln cap="flat" cmpd="sng" w="12700">
            <a:solidFill>
              <a:schemeClr val="accent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2" name="Google Shape;172;p28"/>
          <p:cNvCxnSpPr/>
          <p:nvPr/>
        </p:nvCxnSpPr>
        <p:spPr>
          <a:xfrm>
            <a:off x="5221670" y="1600200"/>
            <a:ext cx="0" cy="2975100"/>
          </a:xfrm>
          <a:prstGeom prst="straightConnector1">
            <a:avLst/>
          </a:prstGeom>
          <a:noFill/>
          <a:ln cap="flat" cmpd="sng" w="12700">
            <a:solidFill>
              <a:schemeClr val="accent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3" name="Google Shape;173;p28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4" name="Google Shape;174;p28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5" name="Google Shape;175;p28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8" name="Google Shape;178;p29"/>
          <p:cNvSpPr txBox="1"/>
          <p:nvPr>
            <p:ph idx="1" type="body"/>
          </p:nvPr>
        </p:nvSpPr>
        <p:spPr>
          <a:xfrm rot="5400000">
            <a:off x="2609140" y="-241861"/>
            <a:ext cx="3146700" cy="6709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98450" lvl="0" marL="4572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1pPr>
            <a:lvl2pPr indent="-298450" lvl="1" marL="9144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2pPr>
            <a:lvl3pPr indent="-298450" lvl="2" marL="13716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3pPr>
            <a:lvl4pPr indent="-298450" lvl="3" marL="18288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4pPr>
            <a:lvl5pPr indent="-298450" lvl="4" marL="22860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5pPr>
            <a:lvl6pPr indent="-298450" lvl="5" marL="27432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6pPr>
            <a:lvl7pPr indent="-298450" lvl="6" marL="32004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7pPr>
            <a:lvl8pPr indent="-298450" lvl="7" marL="36576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8pPr>
            <a:lvl9pPr indent="-298450" lvl="8" marL="41148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9pPr>
          </a:lstStyle>
          <a:p/>
        </p:txBody>
      </p:sp>
      <p:sp>
        <p:nvSpPr>
          <p:cNvPr id="179" name="Google Shape;179;p29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0" name="Google Shape;180;p29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1" name="Google Shape;181;p29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0"/>
          <p:cNvSpPr txBox="1"/>
          <p:nvPr>
            <p:ph type="title"/>
          </p:nvPr>
        </p:nvSpPr>
        <p:spPr>
          <a:xfrm rot="5400000">
            <a:off x="4700710" y="1850260"/>
            <a:ext cx="4369500" cy="1314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4" name="Google Shape;184;p30"/>
          <p:cNvSpPr txBox="1"/>
          <p:nvPr>
            <p:ph idx="1" type="body"/>
          </p:nvPr>
        </p:nvSpPr>
        <p:spPr>
          <a:xfrm rot="5400000">
            <a:off x="1259709" y="-104840"/>
            <a:ext cx="4026600" cy="556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98450" lvl="0" marL="4572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1pPr>
            <a:lvl2pPr indent="-298450" lvl="1" marL="9144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2pPr>
            <a:lvl3pPr indent="-298450" lvl="2" marL="13716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3pPr>
            <a:lvl4pPr indent="-298450" lvl="3" marL="18288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4pPr>
            <a:lvl5pPr indent="-298450" lvl="4" marL="22860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5pPr>
            <a:lvl6pPr indent="-298450" lvl="5" marL="27432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6pPr>
            <a:lvl7pPr indent="-298450" lvl="6" marL="32004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7pPr>
            <a:lvl8pPr indent="-298450" lvl="7" marL="36576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8pPr>
            <a:lvl9pPr indent="-298450" lvl="8" marL="411480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9pPr>
          </a:lstStyle>
          <a:p/>
        </p:txBody>
      </p:sp>
      <p:sp>
        <p:nvSpPr>
          <p:cNvPr id="185" name="Google Shape;185;p30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6" name="Google Shape;186;p30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7" name="Google Shape;187;p30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17.xml"/><Relationship Id="rId22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6.xml"/><Relationship Id="rId21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18.xml"/><Relationship Id="rId23" Type="http://schemas.openxmlformats.org/officeDocument/2006/relationships/theme" Target="../theme/theme1.xml"/><Relationship Id="rId1" Type="http://schemas.openxmlformats.org/officeDocument/2006/relationships/image" Target="../media/image6.png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9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22.xml"/><Relationship Id="rId5" Type="http://schemas.openxmlformats.org/officeDocument/2006/relationships/image" Target="../media/image4.png"/><Relationship Id="rId19" Type="http://schemas.openxmlformats.org/officeDocument/2006/relationships/slideLayout" Target="../slideLayouts/slideLayout25.xml"/><Relationship Id="rId6" Type="http://schemas.openxmlformats.org/officeDocument/2006/relationships/slideLayout" Target="../slideLayouts/slideLayout12.xml"/><Relationship Id="rId1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/>
          <p:cNvPicPr preferRelativeResize="0"/>
          <p:nvPr/>
        </p:nvPicPr>
        <p:blipFill rotWithShape="1">
          <a:blip r:embed="rId2">
            <a:alphaModFix/>
          </a:blip>
          <a:srcRect b="0" l="3614" r="0" t="0"/>
          <a:stretch/>
        </p:blipFill>
        <p:spPr>
          <a:xfrm>
            <a:off x="0" y="2002264"/>
            <a:ext cx="3027758" cy="31412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3"/>
          <p:cNvPicPr preferRelativeResize="0"/>
          <p:nvPr/>
        </p:nvPicPr>
        <p:blipFill rotWithShape="1">
          <a:blip r:embed="rId3">
            <a:alphaModFix/>
          </a:blip>
          <a:srcRect b="0" l="35641" r="0" t="0"/>
          <a:stretch/>
        </p:blipFill>
        <p:spPr>
          <a:xfrm>
            <a:off x="0" y="2169260"/>
            <a:ext cx="1141809" cy="1774089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3"/>
          <p:cNvSpPr/>
          <p:nvPr/>
        </p:nvSpPr>
        <p:spPr>
          <a:xfrm>
            <a:off x="6456759" y="1257300"/>
            <a:ext cx="2114700" cy="2114700"/>
          </a:xfrm>
          <a:prstGeom prst="ellipse">
            <a:avLst/>
          </a:prstGeom>
          <a:gradFill>
            <a:gsLst>
              <a:gs pos="0">
                <a:srgbClr val="81B0E4">
                  <a:alpha val="6666"/>
                </a:srgbClr>
              </a:gs>
              <a:gs pos="36000">
                <a:srgbClr val="81B0E4">
                  <a:alpha val="5882"/>
                </a:srgbClr>
              </a:gs>
              <a:gs pos="69000">
                <a:srgbClr val="81B0E4">
                  <a:alpha val="0"/>
                </a:srgbClr>
              </a:gs>
              <a:gs pos="100000">
                <a:srgbClr val="81B0E4">
                  <a:alpha val="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4" name="Google Shape;54;p13"/>
          <p:cNvPicPr preferRelativeResize="0"/>
          <p:nvPr/>
        </p:nvPicPr>
        <p:blipFill rotWithShape="1">
          <a:blip r:embed="rId4">
            <a:alphaModFix/>
          </a:blip>
          <a:srcRect b="0" l="0" r="0" t="28815"/>
          <a:stretch/>
        </p:blipFill>
        <p:spPr>
          <a:xfrm>
            <a:off x="5999559" y="0"/>
            <a:ext cx="1202540" cy="856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 rotWithShape="1">
          <a:blip r:embed="rId5">
            <a:alphaModFix/>
          </a:blip>
          <a:srcRect b="23318" l="0" r="0" t="0"/>
          <a:stretch/>
        </p:blipFill>
        <p:spPr>
          <a:xfrm>
            <a:off x="6456759" y="4572000"/>
            <a:ext cx="745300" cy="5715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/>
          <p:nvPr/>
        </p:nvSpPr>
        <p:spPr>
          <a:xfrm>
            <a:off x="7828359" y="0"/>
            <a:ext cx="514500" cy="857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rotWithShape="0" dir="5400000" dist="25400">
              <a:srgbClr val="000000">
                <a:alpha val="44710"/>
              </a:srgbClr>
            </a:outerShdw>
          </a:effectLst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Century Gothic"/>
              <a:buNone/>
              <a:defRPr b="0" i="0" sz="3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2"/>
                </a:solidFill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2"/>
                </a:solidFill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2"/>
                </a:solidFill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2"/>
                </a:solidFill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2"/>
                </a:solidFill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2"/>
                </a:solidFill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2"/>
                </a:solidFill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58" name="Google Shape;58;p13"/>
          <p:cNvSpPr txBox="1"/>
          <p:nvPr>
            <p:ph idx="1" type="body"/>
          </p:nvPr>
        </p:nvSpPr>
        <p:spPr>
          <a:xfrm>
            <a:off x="827484" y="1539689"/>
            <a:ext cx="6710100" cy="31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04800" lvl="0" marL="457200" marR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►"/>
              <a:defRPr b="0" i="0" sz="15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98450" lvl="1" marL="914400" marR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Noto Sans Symbols"/>
              <a:buChar char="►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92100" lvl="2" marL="1371600" marR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►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79400" lvl="3" marL="1828800" marR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►"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79400" lvl="4" marL="2286000" marR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►"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79400" lvl="5" marL="2743200" marR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►"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79400" lvl="6" marL="3200400" marR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►"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79400" lvl="7" marL="3657600" marR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►"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79400" lvl="8" marL="4114800" marR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►"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9" name="Google Shape;59;p13"/>
          <p:cNvSpPr txBox="1"/>
          <p:nvPr>
            <p:ph idx="10" type="dt"/>
          </p:nvPr>
        </p:nvSpPr>
        <p:spPr>
          <a:xfrm rot="5400000">
            <a:off x="7616654" y="1343101"/>
            <a:ext cx="743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0" name="Google Shape;60;p13"/>
          <p:cNvSpPr txBox="1"/>
          <p:nvPr>
            <p:ph idx="11" type="ftr"/>
          </p:nvPr>
        </p:nvSpPr>
        <p:spPr>
          <a:xfrm rot="5400000">
            <a:off x="6713603" y="2419050"/>
            <a:ext cx="289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1" name="Google Shape;61;p13"/>
          <p:cNvSpPr txBox="1"/>
          <p:nvPr>
            <p:ph idx="12" type="sldNum"/>
          </p:nvPr>
        </p:nvSpPr>
        <p:spPr>
          <a:xfrm>
            <a:off x="7764405" y="221797"/>
            <a:ext cx="628800" cy="575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0" lvl="0" marL="0" marR="0" algn="ctr">
              <a:spcBef>
                <a:spcPts val="0"/>
              </a:spcBef>
              <a:buNone/>
              <a:defRPr b="0" i="0" sz="2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spcBef>
                <a:spcPts val="0"/>
              </a:spcBef>
              <a:buNone/>
              <a:defRPr b="0" i="0" sz="2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spcBef>
                <a:spcPts val="0"/>
              </a:spcBef>
              <a:buNone/>
              <a:defRPr b="0" i="0" sz="2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spcBef>
                <a:spcPts val="0"/>
              </a:spcBef>
              <a:buNone/>
              <a:defRPr b="0" i="0" sz="2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spcBef>
                <a:spcPts val="0"/>
              </a:spcBef>
              <a:buNone/>
              <a:defRPr b="0" i="0" sz="2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spcBef>
                <a:spcPts val="0"/>
              </a:spcBef>
              <a:buNone/>
              <a:defRPr b="0" i="0" sz="2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spcBef>
                <a:spcPts val="0"/>
              </a:spcBef>
              <a:buNone/>
              <a:defRPr b="0" i="0" sz="2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spcBef>
                <a:spcPts val="0"/>
              </a:spcBef>
              <a:buNone/>
              <a:defRPr b="0" i="0" sz="2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spcBef>
                <a:spcPts val="0"/>
              </a:spcBef>
              <a:buNone/>
              <a:defRPr b="0" i="0" sz="2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73" r:id="rId20"/>
    <p:sldLayoutId id="2147483674" r:id="rId21"/>
    <p:sldLayoutId id="2147483675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5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1"/>
          <p:cNvSpPr txBox="1"/>
          <p:nvPr>
            <p:ph type="ctrTitle"/>
          </p:nvPr>
        </p:nvSpPr>
        <p:spPr>
          <a:xfrm>
            <a:off x="1002089" y="1158250"/>
            <a:ext cx="7254300" cy="24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9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داستان‌های شنیداری</a:t>
            </a:r>
            <a:b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b="1" lang="en" sz="14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 صفحات ۹۰ تا ۹۷ کتابچه راهنما</a:t>
            </a:r>
            <a:endParaRPr b="1" sz="14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  <p:sp>
        <p:nvSpPr>
          <p:cNvPr id="193" name="Google Shape;193;p31"/>
          <p:cNvSpPr txBox="1"/>
          <p:nvPr>
            <p:ph idx="1" type="subTitle"/>
          </p:nvPr>
        </p:nvSpPr>
        <p:spPr>
          <a:xfrm>
            <a:off x="1096307" y="4057650"/>
            <a:ext cx="6951300" cy="645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  <a:t>لیز فورستر </a:t>
            </a:r>
            <a:br>
              <a:rPr lang="en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lang="en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  <a:t> کارگاه توسعه محتوای آموزشی سواد پایه مبتنی بر فرهنگ و هنر بومی هنر </a:t>
            </a:r>
            <a:br>
              <a:rPr lang="en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lang="en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  <a:t>موسسه زبان شناسی دانشگاه پایاپ ۲۰۲۲</a:t>
            </a:r>
            <a:br>
              <a:rPr lang="en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</a:br>
            <a:endParaRPr sz="200">
              <a:latin typeface="Vazirmatn"/>
              <a:ea typeface="Vazirmatn"/>
              <a:cs typeface="Vazirmatn"/>
              <a:sym typeface="Vazirmat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Google Shape;249;p40"/>
          <p:cNvPicPr preferRelativeResize="0"/>
          <p:nvPr/>
        </p:nvPicPr>
        <p:blipFill rotWithShape="1">
          <a:blip r:embed="rId3">
            <a:alphaModFix/>
          </a:blip>
          <a:srcRect b="4067" l="0" r="0" t="0"/>
          <a:stretch/>
        </p:blipFill>
        <p:spPr>
          <a:xfrm>
            <a:off x="1729613" y="724077"/>
            <a:ext cx="5464969" cy="3695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41"/>
          <p:cNvSpPr txBox="1"/>
          <p:nvPr>
            <p:ph type="title"/>
          </p:nvPr>
        </p:nvSpPr>
        <p:spPr>
          <a:xfrm>
            <a:off x="790846" y="151064"/>
            <a:ext cx="7053600" cy="10503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ساختار داستان چرخه‌ای:</a:t>
            </a:r>
            <a:endParaRPr b="1" sz="18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  <a:t> </a:t>
            </a:r>
            <a:r>
              <a:rPr lang="en" sz="17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  <a:t>سبکی از داستان‌گویی است که با شخصیتی در یک موقعیت خاص شروع می‌شود. شخصیت و/یا موقعیت با پیشرفت داستان تغییر می‌کند.</a:t>
            </a:r>
            <a:endParaRPr sz="26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255" name="Google Shape;255;p41"/>
          <p:cNvPicPr preferRelativeResize="0"/>
          <p:nvPr/>
        </p:nvPicPr>
        <p:blipFill rotWithShape="1">
          <a:blip r:embed="rId3">
            <a:alphaModFix/>
          </a:blip>
          <a:srcRect b="3101" l="4353" r="3802" t="6735"/>
          <a:stretch/>
        </p:blipFill>
        <p:spPr>
          <a:xfrm>
            <a:off x="2230162" y="1366369"/>
            <a:ext cx="4711594" cy="36514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2"/>
          <p:cNvSpPr txBox="1"/>
          <p:nvPr>
            <p:ph type="title"/>
          </p:nvPr>
        </p:nvSpPr>
        <p:spPr>
          <a:xfrm>
            <a:off x="806540" y="190345"/>
            <a:ext cx="7053600" cy="10503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ساختار داستان قسمتی/اپیزودیک:</a:t>
            </a:r>
            <a:endParaRPr b="1" sz="18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  <a:t>این ساختار شامل چندین داستان است که در کنار هم قرار گرفته‌اند. این داستان‌ها ممکن است شامل شخصیت‌های مختلف و موقعیت‌های متعددی باشند که ممکن است بین شخصیت‌ها مواجهه‌هایی (تلاقی‌هایی، همپوشانی‌هایی) رخ دهد یا ندهد.</a:t>
            </a:r>
            <a:endParaRPr sz="1700">
              <a:solidFill>
                <a:schemeClr val="lt1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chemeClr val="lt1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  <p:pic>
        <p:nvPicPr>
          <p:cNvPr id="261" name="Google Shape;261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6262" y="2254031"/>
            <a:ext cx="8292412" cy="2237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3"/>
          <p:cNvSpPr txBox="1"/>
          <p:nvPr>
            <p:ph type="title"/>
          </p:nvPr>
        </p:nvSpPr>
        <p:spPr>
          <a:xfrm>
            <a:off x="242761" y="339539"/>
            <a:ext cx="75804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Times"/>
              <a:buNone/>
            </a:pP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مرحله ۲: </a:t>
            </a:r>
            <a:r>
              <a:rPr b="1" lang="en" sz="20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ویرایش پیش‌نویس اولیه برای افزودن توضیحات و جزئیات</a:t>
            </a:r>
            <a:endParaRPr b="1" sz="20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  <p:sp>
        <p:nvSpPr>
          <p:cNvPr id="267" name="Google Shape;267;p43"/>
          <p:cNvSpPr txBox="1"/>
          <p:nvPr>
            <p:ph idx="1" type="body"/>
          </p:nvPr>
        </p:nvSpPr>
        <p:spPr>
          <a:xfrm>
            <a:off x="643650" y="1186307"/>
            <a:ext cx="7786500" cy="31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25000" lnSpcReduction="20000"/>
          </a:bodyPr>
          <a:lstStyle/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FCE5CD"/>
                </a:solidFill>
                <a:latin typeface="Vazirmatn"/>
                <a:ea typeface="Vazirmatn"/>
                <a:cs typeface="Vazirmatn"/>
                <a:sym typeface="Vazirmatn"/>
              </a:rPr>
              <a:t>برای کمک به اضافه کردن توضیحات و جزئیات جذاب به داستان خود به نکات زیر توجه کنید: </a:t>
            </a:r>
            <a:endParaRPr sz="6000">
              <a:solidFill>
                <a:srgbClr val="FCE5CD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FCE5CD"/>
                </a:solidFill>
                <a:latin typeface="Vazirmatn"/>
                <a:ea typeface="Vazirmatn"/>
                <a:cs typeface="Vazirmatn"/>
                <a:sym typeface="Vazirmatn"/>
              </a:rPr>
              <a:t>(صفحه ۹۲)</a:t>
            </a:r>
            <a:endParaRPr sz="60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latin typeface="Vazirmatn"/>
                <a:ea typeface="Vazirmatn"/>
                <a:cs typeface="Vazirmatn"/>
                <a:sym typeface="Vazirmatn"/>
              </a:rPr>
              <a:t>۱. شخصیت‌ها</a:t>
            </a:r>
            <a:endParaRPr sz="60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latin typeface="Vazirmatn"/>
                <a:ea typeface="Vazirmatn"/>
                <a:cs typeface="Vazirmatn"/>
                <a:sym typeface="Vazirmatn"/>
              </a:rPr>
              <a:t>۲.پیرنگ یا طرح</a:t>
            </a:r>
            <a:endParaRPr sz="60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latin typeface="Vazirmatn"/>
                <a:ea typeface="Vazirmatn"/>
                <a:cs typeface="Vazirmatn"/>
                <a:sym typeface="Vazirmatn"/>
              </a:rPr>
              <a:t>۳. محل داستان/ نظم و ترتیب</a:t>
            </a:r>
            <a:endParaRPr sz="60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latin typeface="Vazirmatn"/>
                <a:ea typeface="Vazirmatn"/>
                <a:cs typeface="Vazirmatn"/>
                <a:sym typeface="Vazirmatn"/>
              </a:rPr>
              <a:t>۴. اضافه کردن افعال کنشی جذاب و جالب</a:t>
            </a:r>
            <a:endParaRPr sz="60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latin typeface="Vazirmatn"/>
                <a:ea typeface="Vazirmatn"/>
                <a:cs typeface="Vazirmatn"/>
                <a:sym typeface="Vazirmatn"/>
              </a:rPr>
              <a:t>۵. اضافه کردن کلمات توصیفی و قید به فعل‌ها</a:t>
            </a:r>
            <a:endParaRPr sz="60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5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342900" marR="0" rtl="1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نکته: </a:t>
            </a:r>
            <a:r>
              <a:rPr lang="en" sz="7500">
                <a:latin typeface="Vazirmatn"/>
                <a:ea typeface="Vazirmatn"/>
                <a:cs typeface="Vazirmatn"/>
                <a:sym typeface="Vazirmatn"/>
              </a:rPr>
              <a:t>به یاد داشته باشید که داستان خود را در چند پاراگراف‌ کوتاه بنویسید تا وقتی آن را با صدای بلند می‌خوانید بدانید که چه زمانی مکث کنید یا سوالی بپرسید.</a:t>
            </a:r>
            <a:endParaRPr sz="75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93333"/>
              <a:buNone/>
            </a:pPr>
            <a:r>
              <a:t/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93333"/>
              <a:buNone/>
            </a:pPr>
            <a:r>
              <a:t/>
            </a:r>
            <a:endParaRPr>
              <a:latin typeface="Vazirmatn"/>
              <a:ea typeface="Vazirmatn"/>
              <a:cs typeface="Vazirmatn"/>
              <a:sym typeface="Vazirmat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4"/>
          <p:cNvSpPr txBox="1"/>
          <p:nvPr>
            <p:ph type="title"/>
          </p:nvPr>
        </p:nvSpPr>
        <p:spPr>
          <a:xfrm>
            <a:off x="763253" y="235575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Times"/>
              <a:buNone/>
            </a:pPr>
            <a:r>
              <a:rPr b="1" lang="en" sz="20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مرحله ۳: ویرایش توسط همتایان:</a:t>
            </a:r>
            <a:endParaRPr b="1" sz="20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Times"/>
              <a:buNone/>
            </a:pPr>
            <a:r>
              <a:rPr lang="en" sz="17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  <a:t>بررسی کنید که آیا داستان شما آماده است تا به یک داستان شنیداری تبدیل شود که بتواند توسط دیگران با صدای بلند خوانده شود و توسط شنوندگان درک شود.</a:t>
            </a:r>
            <a:endParaRPr sz="1700">
              <a:solidFill>
                <a:schemeClr val="lt1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  <p:sp>
        <p:nvSpPr>
          <p:cNvPr id="273" name="Google Shape;273;p44"/>
          <p:cNvSpPr txBox="1"/>
          <p:nvPr>
            <p:ph idx="1" type="body"/>
          </p:nvPr>
        </p:nvSpPr>
        <p:spPr>
          <a:xfrm>
            <a:off x="3275100" y="1499867"/>
            <a:ext cx="5677500" cy="3097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>
                <a:solidFill>
                  <a:srgbClr val="F9CB9C"/>
                </a:solidFill>
                <a:latin typeface="Vazirmatn"/>
                <a:ea typeface="Vazirmatn"/>
                <a:cs typeface="Vazirmatn"/>
                <a:sym typeface="Vazirmatn"/>
              </a:rPr>
              <a:t>می خواهید بدانید که آیا داستان شما:</a:t>
            </a:r>
            <a:endParaRPr>
              <a:solidFill>
                <a:srgbClr val="F9CB9C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با معنای واضح ارتباط برقرار می کند؟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طبیعی به نظر می رسد؟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هویت فرهنگی را تقویت می کند؟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t/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۱. داستان خود را حداقل دو بار با صدای بلند برای خود بخوانید.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۲. داستان خود را با صدای بلند برای یک دوست بخوانید. از او بخواهید تصور کند عضوی از مخاطبان مورد نظر شما است.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</p:txBody>
      </p:sp>
      <p:pic>
        <p:nvPicPr>
          <p:cNvPr id="274" name="Google Shape;274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1805" y="1538381"/>
            <a:ext cx="3119054" cy="3020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5"/>
          <p:cNvSpPr txBox="1"/>
          <p:nvPr>
            <p:ph idx="1" type="body"/>
          </p:nvPr>
        </p:nvSpPr>
        <p:spPr>
          <a:xfrm>
            <a:off x="321956" y="1060031"/>
            <a:ext cx="8237400" cy="43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3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نظر شما در مورد سبک زبان مورد استفاده چیست؟ چه چیزی واضح بود و چه چیزی مشخص نبود؟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به نظر شما این داستان درباره چه فرهنگی است؟ چرا؟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چه چیزی در مورد شخصیت‌ها جالب است؟ چه چیزی آن‌ها را جالب می‌کند؟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در مورد طرح / پیرنگ به من بگویید. آیا چیزی جالب یا گیج‌کننده در مورد طرح بود؟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در این داستان چه چیزی را می‌توانید «ببینید، بشنوید، بو کنید، حس کنید یا لمس کنید»؟ 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چه جزئیاتی شما را قادر ساخت تا تصور کنید چه اتفاقی می‌افتد و شخصیت‌ها چگونه هستند؟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چه چیزی را در این داستان بیشتر دوست داشتید؟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چه چیزی را در این داستان کمتر دوست داشتید؟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چه چیزی را تغییر می‌دهید یا اضافه می‌کنید تا این داستان جذاب‌تر شود؟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</p:txBody>
      </p:sp>
      <p:sp>
        <p:nvSpPr>
          <p:cNvPr id="280" name="Google Shape;280;p45"/>
          <p:cNvSpPr txBox="1"/>
          <p:nvPr/>
        </p:nvSpPr>
        <p:spPr>
          <a:xfrm>
            <a:off x="436538" y="219881"/>
            <a:ext cx="7298400" cy="8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۳. بعد از اینکه یکی از دوستان، داستان شما را شنید یا خواند سوالاتی مانند سوالات زیر  بپرسید:</a:t>
            </a:r>
            <a:br>
              <a:rPr b="1" lang="en" sz="17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b="1" lang="en" sz="16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(صفحه ۹۳) </a:t>
            </a:r>
            <a:endParaRPr b="1" sz="16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46"/>
          <p:cNvSpPr txBox="1"/>
          <p:nvPr>
            <p:ph type="title"/>
          </p:nvPr>
        </p:nvSpPr>
        <p:spPr>
          <a:xfrm>
            <a:off x="578850" y="-227737"/>
            <a:ext cx="70536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br>
              <a:rPr lang="en" sz="15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</a:br>
            <a:br>
              <a:rPr lang="en" sz="15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b="1" lang="en" sz="17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مرحله ۴: داستان خود را با توجه به بازخوردی که دریافت کرده اید ویرایش کنید (به بخش تست هنر ۳.۲.b مراجعه کنید).</a:t>
            </a:r>
            <a:endParaRPr sz="1500">
              <a:solidFill>
                <a:schemeClr val="lt1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br>
              <a:rPr lang="en" sz="15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</a:br>
            <a:endParaRPr sz="1500">
              <a:solidFill>
                <a:schemeClr val="lt1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  <p:sp>
        <p:nvSpPr>
          <p:cNvPr id="286" name="Google Shape;286;p46"/>
          <p:cNvSpPr txBox="1"/>
          <p:nvPr>
            <p:ph idx="1" type="body"/>
          </p:nvPr>
        </p:nvSpPr>
        <p:spPr>
          <a:xfrm>
            <a:off x="475313" y="1130794"/>
            <a:ext cx="8193300" cy="3756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85000" lnSpcReduction="20000"/>
          </a:bodyPr>
          <a:lstStyle/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500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تصمیم بگیرید که چه چیزی باید تغییر کند و ….</a:t>
            </a: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r>
              <a:rPr lang="en" sz="2000">
                <a:latin typeface="Vazirmatn"/>
                <a:ea typeface="Vazirmatn"/>
                <a:cs typeface="Vazirmatn"/>
                <a:sym typeface="Vazirmatn"/>
              </a:rPr>
              <a:t>داستان خود را بنویسید.</a:t>
            </a:r>
            <a:br>
              <a:rPr lang="en" sz="2000">
                <a:latin typeface="Vazirmatn"/>
                <a:ea typeface="Vazirmatn"/>
                <a:cs typeface="Vazirmatn"/>
                <a:sym typeface="Vazirmatn"/>
              </a:rPr>
            </a:br>
            <a:endParaRPr sz="2000">
              <a:latin typeface="Vazirmatn"/>
              <a:ea typeface="Vazirmatn"/>
              <a:cs typeface="Vazirmatn"/>
              <a:sym typeface="Vazirmatn"/>
            </a:endParaRPr>
          </a:p>
          <a:p>
            <a:pPr indent="-224472" lvl="0" marL="34290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73333"/>
              <a:buFont typeface="Vazirmatn"/>
              <a:buChar char="●"/>
            </a:pPr>
            <a:r>
              <a:rPr lang="en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نکته:</a:t>
            </a:r>
            <a:r>
              <a:rPr lang="en">
                <a:latin typeface="Vazirmatn"/>
                <a:ea typeface="Vazirmatn"/>
                <a:cs typeface="Vazirmatn"/>
                <a:sym typeface="Vazirmatn"/>
              </a:rPr>
              <a:t> داستان خود را در برنامه  Bloom Bookmaking بنویسید تا بتوانید تمام داستان های شنیداری خود را در یک کتاب جمع آوری کنید.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>
                <a:solidFill>
                  <a:srgbClr val="00FF00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lang="en">
                <a:solidFill>
                  <a:srgbClr val="00FF00"/>
                </a:solidFill>
                <a:latin typeface="Vazirmatn"/>
                <a:ea typeface="Vazirmatn"/>
                <a:cs typeface="Vazirmatn"/>
                <a:sym typeface="Vazirmatn"/>
              </a:rPr>
              <a:t> https://bloomlibrary.org/page/create/downloads</a:t>
            </a:r>
            <a:endParaRPr>
              <a:solidFill>
                <a:srgbClr val="00FF00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00000"/>
              <a:buNone/>
            </a:pPr>
            <a:r>
              <a:t/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-224472" lvl="0" marL="34290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73333"/>
              <a:buFont typeface="Vazirmatn"/>
              <a:buChar char="●"/>
            </a:pPr>
            <a:r>
              <a:rPr lang="en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نکته: </a:t>
            </a:r>
            <a:r>
              <a:rPr lang="en">
                <a:latin typeface="Vazirmatn"/>
                <a:ea typeface="Vazirmatn"/>
                <a:cs typeface="Vazirmatn"/>
                <a:sym typeface="Vazirmatn"/>
              </a:rPr>
              <a:t>عنوان را به زبان محلی و زبان رسمی وارد کنید. اطلاعات مربوط به نویسنده، نام زبان، تاریخ، محل تولید و سازمان حامی را درج کنید.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-224472" lvl="0" marL="34290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73333"/>
              <a:buFont typeface="Vazirmatn"/>
              <a:buChar char="●"/>
            </a:pPr>
            <a:r>
              <a:rPr lang="en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نکته: </a:t>
            </a:r>
            <a:r>
              <a:rPr lang="en">
                <a:latin typeface="Vazirmatn"/>
                <a:ea typeface="Vazirmatn"/>
                <a:cs typeface="Vazirmatn"/>
                <a:sym typeface="Vazirmatn"/>
              </a:rPr>
              <a:t>مجوز Creative Commons را که می خواهید از آن استفاده کنید، اضافه کنید. 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>
                <a:solidFill>
                  <a:srgbClr val="00FF00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lang="en">
                <a:solidFill>
                  <a:srgbClr val="00FF00"/>
                </a:solidFill>
                <a:latin typeface="Vazirmatn"/>
                <a:ea typeface="Vazirmatn"/>
                <a:cs typeface="Vazirmatn"/>
                <a:sym typeface="Vazirmatn"/>
              </a:rPr>
              <a:t>https://creativecommons.org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7"/>
          <p:cNvSpPr txBox="1"/>
          <p:nvPr>
            <p:ph type="title"/>
          </p:nvPr>
        </p:nvSpPr>
        <p:spPr>
          <a:xfrm>
            <a:off x="822252" y="174632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Times New Roman"/>
              <a:buNone/>
            </a:pPr>
            <a:r>
              <a:rPr b="1" lang="en" sz="17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بررسی کنید آیا داستان شما آماده است تا برای تدریس مورد استفاده قرار گیرد؟</a:t>
            </a:r>
            <a:endParaRPr b="1" sz="23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Times New Roman"/>
              <a:buNone/>
            </a:pPr>
            <a:r>
              <a:t/>
            </a:r>
            <a:endParaRPr b="1" sz="23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Times New Roman"/>
              <a:buNone/>
            </a:pPr>
            <a:r>
              <a:t/>
            </a:r>
            <a:endParaRPr b="1" sz="23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Times New Roman"/>
              <a:buNone/>
            </a:pPr>
            <a:r>
              <a:t/>
            </a:r>
            <a:endParaRPr b="1" sz="23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Times New Roman"/>
              <a:buNone/>
            </a:pPr>
            <a:b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</a:br>
            <a:b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</a:br>
            <a:endParaRPr b="1" sz="23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  <p:sp>
        <p:nvSpPr>
          <p:cNvPr id="292" name="Google Shape;292;p47"/>
          <p:cNvSpPr txBox="1"/>
          <p:nvPr>
            <p:ph idx="1" type="body"/>
          </p:nvPr>
        </p:nvSpPr>
        <p:spPr>
          <a:xfrm>
            <a:off x="2707594" y="1130794"/>
            <a:ext cx="6229500" cy="19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70000" lnSpcReduction="20000"/>
          </a:bodyPr>
          <a:lstStyle/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30434"/>
              <a:buNone/>
            </a:pP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داستان را حداقل با </a:t>
            </a:r>
            <a:r>
              <a:rPr b="1" lang="en" sz="2300">
                <a:solidFill>
                  <a:srgbClr val="00FF00"/>
                </a:solidFill>
                <a:latin typeface="Vazirmatn"/>
                <a:ea typeface="Vazirmatn"/>
                <a:cs typeface="Vazirmatn"/>
                <a:sym typeface="Vazirmatn"/>
              </a:rPr>
              <a:t>دو کودک</a:t>
            </a: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 در سن مخاطبان مورد نظر خود و</a:t>
            </a:r>
            <a:r>
              <a:rPr b="1" lang="en" sz="2300">
                <a:solidFill>
                  <a:srgbClr val="00FF00"/>
                </a:solidFill>
                <a:latin typeface="Vazirmatn"/>
                <a:ea typeface="Vazirmatn"/>
                <a:cs typeface="Vazirmatn"/>
                <a:sym typeface="Vazirmatn"/>
              </a:rPr>
              <a:t> چهار متخصص فرهنگی </a:t>
            </a: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امتحان کنید.</a:t>
            </a:r>
            <a:endParaRPr b="1" sz="23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30434"/>
              <a:buNone/>
            </a:pPr>
            <a:b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تصمیم بگیرید که آیا نیاز به ویرایش دارید.</a:t>
            </a:r>
            <a:endParaRPr b="1" sz="23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30434"/>
              <a:buNone/>
            </a:pPr>
            <a:r>
              <a:t/>
            </a:r>
            <a:endParaRPr b="1" sz="23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30434"/>
              <a:buNone/>
            </a:pP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 تغییرات لازم را اعمال کنید.</a:t>
            </a: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endParaRPr>
              <a:latin typeface="Vazirmatn"/>
              <a:ea typeface="Vazirmatn"/>
              <a:cs typeface="Vazirmatn"/>
              <a:sym typeface="Vazirmatn"/>
            </a:endParaRPr>
          </a:p>
        </p:txBody>
      </p:sp>
      <p:pic>
        <p:nvPicPr>
          <p:cNvPr id="293" name="Google Shape;293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3421" y="1995909"/>
            <a:ext cx="3193814" cy="2062506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47"/>
          <p:cNvSpPr txBox="1"/>
          <p:nvPr/>
        </p:nvSpPr>
        <p:spPr>
          <a:xfrm>
            <a:off x="1584450" y="4381800"/>
            <a:ext cx="5975100" cy="4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highlight>
                  <a:srgbClr val="FFFF00"/>
                </a:highlight>
                <a:latin typeface="Vazirmatn"/>
                <a:ea typeface="Vazirmatn"/>
                <a:cs typeface="Vazirmatn"/>
                <a:sym typeface="Vazirmatn"/>
              </a:rPr>
              <a:t>اکثر داستان‌های خوب بارها بازنویسی شده‌اند، پس آماده باشید!</a:t>
            </a:r>
            <a:endParaRPr sz="1700">
              <a:solidFill>
                <a:schemeClr val="dk1"/>
              </a:solidFill>
              <a:highlight>
                <a:srgbClr val="FFFF00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8"/>
          <p:cNvSpPr txBox="1"/>
          <p:nvPr>
            <p:ph type="title"/>
          </p:nvPr>
        </p:nvSpPr>
        <p:spPr>
          <a:xfrm>
            <a:off x="484583" y="339539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Century Gothic"/>
              <a:buNone/>
            </a:pPr>
            <a:r>
              <a:t/>
            </a:r>
            <a:endParaRPr/>
          </a:p>
        </p:txBody>
      </p:sp>
      <p:pic>
        <p:nvPicPr>
          <p:cNvPr descr="Text&#10;&#10;Description automatically generated with low confidence" id="300" name="Google Shape;300;p4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50006" y="-1"/>
            <a:ext cx="9194100" cy="519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2"/>
          <p:cNvSpPr txBox="1"/>
          <p:nvPr>
            <p:ph type="title"/>
          </p:nvPr>
        </p:nvSpPr>
        <p:spPr>
          <a:xfrm>
            <a:off x="576571" y="158920"/>
            <a:ext cx="72897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 sz="15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محققان و معلمان با تجربه توضیح می‌دهند که چرا داستان‌های شنیداری جزء مهمی از یک برنامه آموزشی سطح اول یا زبان اول هستند:</a:t>
            </a:r>
            <a:r>
              <a:rPr b="1" lang="en" sz="15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  <a:t> </a:t>
            </a:r>
            <a:br>
              <a:rPr lang="en" sz="15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</a:br>
            <a:endParaRPr sz="1500">
              <a:solidFill>
                <a:schemeClr val="lt1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  <p:sp>
        <p:nvSpPr>
          <p:cNvPr id="199" name="Google Shape;199;p32"/>
          <p:cNvSpPr txBox="1"/>
          <p:nvPr>
            <p:ph idx="1" type="body"/>
          </p:nvPr>
        </p:nvSpPr>
        <p:spPr>
          <a:xfrm>
            <a:off x="537295" y="906001"/>
            <a:ext cx="8265000" cy="39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۱. معمولا کودکانی که والدین و معلمان برای آنها کتاب می‌خوانند، </a:t>
            </a:r>
            <a:r>
              <a:rPr lang="en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هم تمایل بیشتری به خواندن دارند</a:t>
            </a:r>
            <a:r>
              <a:rPr lang="en">
                <a:latin typeface="Vazirmatn"/>
                <a:ea typeface="Vazirmatn"/>
                <a:cs typeface="Vazirmatn"/>
                <a:sym typeface="Vazirmatn"/>
              </a:rPr>
              <a:t> و هم در </a:t>
            </a:r>
            <a:r>
              <a:rPr lang="en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مدرسه از عملکرد بهتری برخوردارند</a:t>
            </a:r>
            <a:r>
              <a:rPr lang="en">
                <a:latin typeface="Vazirmatn"/>
                <a:ea typeface="Vazirmatn"/>
                <a:cs typeface="Vazirmatn"/>
                <a:sym typeface="Vazirmatn"/>
              </a:rPr>
              <a:t>.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br>
              <a:rPr lang="en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lang="en">
                <a:latin typeface="Vazirmatn"/>
                <a:ea typeface="Vazirmatn"/>
                <a:cs typeface="Vazirmatn"/>
                <a:sym typeface="Vazirmatn"/>
              </a:rPr>
              <a:t>۲. </a:t>
            </a:r>
            <a:r>
              <a:rPr lang="en">
                <a:solidFill>
                  <a:srgbClr val="00FF00"/>
                </a:solidFill>
                <a:latin typeface="Vazirmatn"/>
                <a:ea typeface="Vazirmatn"/>
                <a:cs typeface="Vazirmatn"/>
                <a:sym typeface="Vazirmatn"/>
              </a:rPr>
              <a:t>بلند خواندنی</a:t>
            </a:r>
            <a:r>
              <a:rPr lang="en">
                <a:latin typeface="Vazirmatn"/>
                <a:ea typeface="Vazirmatn"/>
                <a:cs typeface="Vazirmatn"/>
                <a:sym typeface="Vazirmatn"/>
              </a:rPr>
              <a:t> برای کودکان</a:t>
            </a:r>
            <a:r>
              <a:rPr lang="en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 رشد زبان و گفتار </a:t>
            </a:r>
            <a:r>
              <a:rPr lang="en">
                <a:latin typeface="Vazirmatn"/>
                <a:ea typeface="Vazirmatn"/>
                <a:cs typeface="Vazirmatn"/>
                <a:sym typeface="Vazirmatn"/>
              </a:rPr>
              <a:t>را تقویت می کند. کودکان از طریق شنیدن داستان‌ها، شعرها و ترانه‌ها،</a:t>
            </a:r>
            <a:r>
              <a:rPr lang="en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 دایره لغات بزرگتر، تلفظ بهتر و دانش بیشتری</a:t>
            </a:r>
            <a:r>
              <a:rPr lang="en">
                <a:latin typeface="Vazirmatn"/>
                <a:ea typeface="Vazirmatn"/>
                <a:cs typeface="Vazirmatn"/>
                <a:sym typeface="Vazirmatn"/>
              </a:rPr>
              <a:t> درباره </a:t>
            </a:r>
            <a:r>
              <a:rPr lang="en">
                <a:solidFill>
                  <a:srgbClr val="00FF00"/>
                </a:solidFill>
                <a:latin typeface="Vazirmatn"/>
                <a:ea typeface="Vazirmatn"/>
                <a:cs typeface="Vazirmatn"/>
                <a:sym typeface="Vazirmatn"/>
              </a:rPr>
              <a:t>دستور زبان و ساختار جمله‌ها</a:t>
            </a:r>
            <a:r>
              <a:rPr lang="en">
                <a:latin typeface="Vazirmatn"/>
                <a:ea typeface="Vazirmatn"/>
                <a:cs typeface="Vazirmatn"/>
                <a:sym typeface="Vazirmatn"/>
              </a:rPr>
              <a:t> بدست می آورند. </a:t>
            </a: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۳. هنگامی که کودکان در مورد یک داستان پس از خواندن آن بحث می‌کنند، در استفاده از زبان و به اشتراک‌گذاری ایده‌های خود، </a:t>
            </a:r>
            <a:r>
              <a:rPr lang="en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اعتماد به نفس </a:t>
            </a:r>
            <a:r>
              <a:rPr lang="en">
                <a:latin typeface="Vazirmatn"/>
                <a:ea typeface="Vazirmatn"/>
                <a:cs typeface="Vazirmatn"/>
                <a:sym typeface="Vazirmatn"/>
              </a:rPr>
              <a:t>پیدا می‌کنند.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r>
              <a:rPr lang="en">
                <a:latin typeface="Vazirmatn"/>
                <a:ea typeface="Vazirmatn"/>
                <a:cs typeface="Vazirmatn"/>
                <a:sym typeface="Vazirmatn"/>
              </a:rPr>
              <a:t>۴. کودکانی که اغلب داستان می‌شنوند، از</a:t>
            </a:r>
            <a:r>
              <a:rPr lang="en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 دامنه توجه و تمرکز بیشتری</a:t>
            </a:r>
            <a:r>
              <a:rPr lang="en">
                <a:latin typeface="Vazirmatn"/>
                <a:ea typeface="Vazirmatn"/>
                <a:cs typeface="Vazirmatn"/>
                <a:sym typeface="Vazirmatn"/>
              </a:rPr>
              <a:t> برخوردارند.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r>
              <a:rPr lang="en">
                <a:latin typeface="Vazirmatn"/>
                <a:ea typeface="Vazirmatn"/>
                <a:cs typeface="Vazirmatn"/>
                <a:sym typeface="Vazirmatn"/>
              </a:rPr>
              <a:t>۵. </a:t>
            </a:r>
            <a:r>
              <a:rPr lang="en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کنجکاوی، خلاقیت و تخیل کودکان</a:t>
            </a:r>
            <a:r>
              <a:rPr lang="en">
                <a:latin typeface="Vazirmatn"/>
                <a:ea typeface="Vazirmatn"/>
                <a:cs typeface="Vazirmatn"/>
                <a:sym typeface="Vazirmatn"/>
              </a:rPr>
              <a:t> در حین خواندن کتاب رشد می‌یابد.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r>
              <a:rPr lang="en">
                <a:latin typeface="Vazirmatn"/>
                <a:ea typeface="Vazirmatn"/>
                <a:cs typeface="Vazirmatn"/>
                <a:sym typeface="Vazirmatn"/>
              </a:rPr>
              <a:t>۶.</a:t>
            </a:r>
            <a:r>
              <a:rPr lang="en">
                <a:solidFill>
                  <a:srgbClr val="00FF00"/>
                </a:solidFill>
                <a:latin typeface="Vazirmatn"/>
                <a:ea typeface="Vazirmatn"/>
                <a:cs typeface="Vazirmatn"/>
                <a:sym typeface="Vazirmatn"/>
              </a:rPr>
              <a:t> مهم‌تر از همه</a:t>
            </a:r>
            <a:r>
              <a:rPr lang="en">
                <a:latin typeface="Vazirmatn"/>
                <a:ea typeface="Vazirmatn"/>
                <a:cs typeface="Vazirmatn"/>
                <a:sym typeface="Vazirmatn"/>
              </a:rPr>
              <a:t>، کودکانی که برایشان کتاب خوانده می‌شود، </a:t>
            </a:r>
            <a:r>
              <a:rPr lang="en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بیشتر از خواندن لذت می‌برند، خوب می‌خوانند و یادگیرنده مادام‌العمر هستند.</a:t>
            </a:r>
            <a:endParaRPr>
              <a:solidFill>
                <a:srgbClr val="FFFF00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Vazirmatn"/>
              <a:ea typeface="Vazirmatn"/>
              <a:cs typeface="Vazirmatn"/>
              <a:sym typeface="Vazirmat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3"/>
          <p:cNvSpPr txBox="1"/>
          <p:nvPr>
            <p:ph type="title"/>
          </p:nvPr>
        </p:nvSpPr>
        <p:spPr>
          <a:xfrm>
            <a:off x="684861" y="137489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Century Gothic"/>
              <a:buNone/>
            </a:pP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داستان (در صفحه ۱۲۲ و ۱۲۳ کتابچه راهنما)</a:t>
            </a:r>
            <a:br>
              <a:rPr lang="en"/>
            </a:br>
            <a:endParaRPr/>
          </a:p>
        </p:txBody>
      </p:sp>
      <p:sp>
        <p:nvSpPr>
          <p:cNvPr id="205" name="Google Shape;205;p33"/>
          <p:cNvSpPr txBox="1"/>
          <p:nvPr>
            <p:ph idx="1" type="body"/>
          </p:nvPr>
        </p:nvSpPr>
        <p:spPr>
          <a:xfrm>
            <a:off x="4117113" y="1009388"/>
            <a:ext cx="4800300" cy="37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228600" lvl="0" marL="342900" marR="0" rtl="1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000"/>
              <a:buFont typeface="Vazirmatn"/>
              <a:buChar char="●"/>
            </a:pPr>
            <a:r>
              <a:rPr lang="en" sz="1400">
                <a:latin typeface="Vazirmatn"/>
                <a:ea typeface="Vazirmatn"/>
                <a:cs typeface="Vazirmatn"/>
                <a:sym typeface="Vazirmatn"/>
              </a:rPr>
              <a:t>پس از گوش دادن یا خواندن داستان، شخصیت‌ها را لیست و خلاصه کنید.</a:t>
            </a:r>
            <a:br>
              <a:rPr lang="en" sz="1400">
                <a:latin typeface="Vazirmatn"/>
                <a:ea typeface="Vazirmatn"/>
                <a:cs typeface="Vazirmatn"/>
                <a:sym typeface="Vazirmatn"/>
              </a:rPr>
            </a:br>
            <a:endParaRPr sz="1400">
              <a:latin typeface="Vazirmatn"/>
              <a:ea typeface="Vazirmatn"/>
              <a:cs typeface="Vazirmatn"/>
              <a:sym typeface="Vazirmatn"/>
            </a:endParaRPr>
          </a:p>
          <a:p>
            <a:pPr indent="-228600" lvl="0" marL="342900" marR="0" rtl="1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000"/>
              <a:buFont typeface="Vazirmatn"/>
              <a:buChar char="●"/>
            </a:pPr>
            <a:r>
              <a:rPr lang="en" sz="1400">
                <a:latin typeface="Vazirmatn"/>
                <a:ea typeface="Vazirmatn"/>
                <a:cs typeface="Vazirmatn"/>
                <a:sym typeface="Vazirmatn"/>
              </a:rPr>
              <a:t>بگویید که چه بخشی از داستان را دوست داشتید یا دوست نداشتید.</a:t>
            </a:r>
            <a:br>
              <a:rPr lang="en" sz="1400">
                <a:latin typeface="Vazirmatn"/>
                <a:ea typeface="Vazirmatn"/>
                <a:cs typeface="Vazirmatn"/>
                <a:sym typeface="Vazirmatn"/>
              </a:rPr>
            </a:br>
            <a:endParaRPr sz="1400">
              <a:latin typeface="Vazirmatn"/>
              <a:ea typeface="Vazirmatn"/>
              <a:cs typeface="Vazirmatn"/>
              <a:sym typeface="Vazirmatn"/>
            </a:endParaRPr>
          </a:p>
          <a:p>
            <a:pPr indent="-228600" lvl="0" marL="342900" marR="0" rtl="1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000"/>
              <a:buFont typeface="Vazirmatn"/>
              <a:buChar char="●"/>
            </a:pPr>
            <a:r>
              <a:rPr lang="en" sz="1400">
                <a:latin typeface="Vazirmatn"/>
                <a:ea typeface="Vazirmatn"/>
                <a:cs typeface="Vazirmatn"/>
                <a:sym typeface="Vazirmatn"/>
              </a:rPr>
              <a:t>اگر شما یکی از ماهی‌ها بودید، کدام راه را انتخاب می‌کردید و چرا؟</a:t>
            </a:r>
            <a:endParaRPr sz="14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r>
              <a:t/>
            </a:r>
            <a:endParaRPr sz="1400">
              <a:latin typeface="Vazirmatn"/>
              <a:ea typeface="Vazirmatn"/>
              <a:cs typeface="Vazirmatn"/>
              <a:sym typeface="Vazirmatn"/>
            </a:endParaRPr>
          </a:p>
          <a:p>
            <a:pPr indent="-228600" lvl="0" marL="342900" marR="0" rtl="1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000"/>
              <a:buFont typeface="Vazirmatn"/>
              <a:buChar char="●"/>
            </a:pPr>
            <a:r>
              <a:rPr lang="en" sz="1400">
                <a:latin typeface="Vazirmatn"/>
                <a:ea typeface="Vazirmatn"/>
                <a:cs typeface="Vazirmatn"/>
                <a:sym typeface="Vazirmatn"/>
              </a:rPr>
              <a:t>آیا فکر می‌کنید دیگران دوست دارند با کودکانی بازی کنند که به نقاط قوت خود افتخار می‌کنند؟ دلیل پاسخ شما چیست؟ </a:t>
            </a:r>
            <a:br>
              <a:rPr lang="en" sz="1400">
                <a:latin typeface="Vazirmatn"/>
                <a:ea typeface="Vazirmatn"/>
                <a:cs typeface="Vazirmatn"/>
                <a:sym typeface="Vazirmatn"/>
              </a:rPr>
            </a:br>
            <a:endParaRPr sz="1400">
              <a:latin typeface="Vazirmatn"/>
              <a:ea typeface="Vazirmatn"/>
              <a:cs typeface="Vazirmatn"/>
              <a:sym typeface="Vazirmatn"/>
            </a:endParaRPr>
          </a:p>
          <a:p>
            <a:pPr indent="-228600" lvl="0" marL="342900" marR="0" rtl="1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000"/>
              <a:buFont typeface="Vazirmatn"/>
              <a:buChar char="●"/>
            </a:pPr>
            <a:r>
              <a:rPr lang="en" sz="1400">
                <a:latin typeface="Vazirmatn"/>
                <a:ea typeface="Vazirmatn"/>
                <a:cs typeface="Vazirmatn"/>
                <a:sym typeface="Vazirmatn"/>
              </a:rPr>
              <a:t>چه نوع ماهی‌هایی در رودخانه نزدیک روستای ما زندگی می‌کنند؟ بزرگترین و کوچکترین آنها کدامند؟</a:t>
            </a:r>
            <a:br>
              <a:rPr lang="en" sz="1400">
                <a:latin typeface="Vazirmatn"/>
                <a:ea typeface="Vazirmatn"/>
                <a:cs typeface="Vazirmatn"/>
                <a:sym typeface="Vazirmatn"/>
              </a:rPr>
            </a:br>
            <a:endParaRPr sz="1400">
              <a:latin typeface="Vazirmatn"/>
              <a:ea typeface="Vazirmatn"/>
              <a:cs typeface="Vazirmatn"/>
              <a:sym typeface="Vazirmatn"/>
            </a:endParaRPr>
          </a:p>
        </p:txBody>
      </p:sp>
      <p:pic>
        <p:nvPicPr>
          <p:cNvPr id="206" name="Google Shape;206;p33"/>
          <p:cNvPicPr preferRelativeResize="0"/>
          <p:nvPr/>
        </p:nvPicPr>
        <p:blipFill rotWithShape="1">
          <a:blip r:embed="rId3">
            <a:alphaModFix/>
          </a:blip>
          <a:srcRect b="0" l="-4557" r="13945" t="3605"/>
          <a:stretch/>
        </p:blipFill>
        <p:spPr>
          <a:xfrm>
            <a:off x="345525" y="1314075"/>
            <a:ext cx="3588675" cy="3090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4"/>
          <p:cNvSpPr txBox="1"/>
          <p:nvPr>
            <p:ph type="title"/>
          </p:nvPr>
        </p:nvSpPr>
        <p:spPr>
          <a:xfrm>
            <a:off x="484583" y="339539"/>
            <a:ext cx="7053600" cy="827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مزایای داستان‌های شنیداری:</a:t>
            </a:r>
            <a:br>
              <a:rPr lang="en" sz="15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</a:br>
            <a:endParaRPr sz="1500">
              <a:solidFill>
                <a:schemeClr val="lt1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  <p:sp>
        <p:nvSpPr>
          <p:cNvPr id="212" name="Google Shape;212;p34"/>
          <p:cNvSpPr txBox="1"/>
          <p:nvPr>
            <p:ph idx="1" type="body"/>
          </p:nvPr>
        </p:nvSpPr>
        <p:spPr>
          <a:xfrm>
            <a:off x="219881" y="981600"/>
            <a:ext cx="4672500" cy="377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20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مرحله اول:</a:t>
            </a:r>
            <a:endParaRPr sz="2000">
              <a:solidFill>
                <a:srgbClr val="FFFF00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2000">
                <a:latin typeface="Vazirmatn"/>
                <a:ea typeface="Vazirmatn"/>
                <a:cs typeface="Vazirmatn"/>
                <a:sym typeface="Vazirmatn"/>
              </a:rPr>
              <a:t>به صورت فردی یا گروهی در مورد مزایای داستان‌های شنیداری و بلندخوانی برای دانش‌آموزان صحبت کنید.</a:t>
            </a:r>
            <a:endParaRPr sz="20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br>
              <a:rPr lang="en" sz="20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lang="en" sz="20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مرحله دوم:</a:t>
            </a:r>
            <a:endParaRPr sz="2000">
              <a:solidFill>
                <a:srgbClr val="FFFF00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2000">
                <a:latin typeface="Vazirmatn"/>
                <a:ea typeface="Vazirmatn"/>
                <a:cs typeface="Vazirmatn"/>
                <a:sym typeface="Vazirmatn"/>
              </a:rPr>
              <a:t>بعد از اینکه به این موضوع فکر کردید، نتایج تحقیقات در مورد اهمیت این نوع داستان را ببینید.</a:t>
            </a:r>
            <a:endParaRPr sz="20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2000">
                <a:latin typeface="Vazirmatn"/>
                <a:ea typeface="Vazirmatn"/>
                <a:cs typeface="Vazirmatn"/>
                <a:sym typeface="Vazirmatn"/>
              </a:rPr>
              <a:t>  </a:t>
            </a:r>
            <a:endParaRPr sz="2000"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2000">
                <a:latin typeface="Vazirmatn"/>
                <a:ea typeface="Vazirmatn"/>
                <a:cs typeface="Vazirmatn"/>
                <a:sym typeface="Vazirmatn"/>
              </a:rPr>
              <a:t>( به  صفحه ۹۰ کتابچه راهنما مراجعه کنید.)</a:t>
            </a:r>
            <a:br>
              <a:rPr lang="en" sz="2000">
                <a:latin typeface="Vazirmatn"/>
                <a:ea typeface="Vazirmatn"/>
                <a:cs typeface="Vazirmatn"/>
                <a:sym typeface="Vazirmatn"/>
              </a:rPr>
            </a:br>
            <a:br>
              <a:rPr lang="en" sz="2000">
                <a:latin typeface="Vazirmatn"/>
                <a:ea typeface="Vazirmatn"/>
                <a:cs typeface="Vazirmatn"/>
                <a:sym typeface="Vazirmatn"/>
              </a:rPr>
            </a:br>
            <a:endParaRPr sz="2000">
              <a:latin typeface="Vazirmatn"/>
              <a:ea typeface="Vazirmatn"/>
              <a:cs typeface="Vazirmatn"/>
              <a:sym typeface="Vazirmatn"/>
            </a:endParaRPr>
          </a:p>
        </p:txBody>
      </p:sp>
      <p:pic>
        <p:nvPicPr>
          <p:cNvPr id="213" name="Google Shape;213;p34"/>
          <p:cNvPicPr preferRelativeResize="0"/>
          <p:nvPr/>
        </p:nvPicPr>
        <p:blipFill rotWithShape="1">
          <a:blip r:embed="rId3">
            <a:alphaModFix/>
          </a:blip>
          <a:srcRect b="-1330" l="-3573" r="1187" t="1329"/>
          <a:stretch/>
        </p:blipFill>
        <p:spPr>
          <a:xfrm>
            <a:off x="4892213" y="1454625"/>
            <a:ext cx="4055476" cy="29428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5"/>
          <p:cNvSpPr txBox="1"/>
          <p:nvPr>
            <p:ph type="title"/>
          </p:nvPr>
        </p:nvSpPr>
        <p:spPr>
          <a:xfrm>
            <a:off x="484583" y="185738"/>
            <a:ext cx="7053600" cy="1204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 sz="23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نوشتن داستان شنیداری</a:t>
            </a:r>
            <a:b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مرحله ۱ : نوشتن پیش‌نویس اولیه</a:t>
            </a:r>
            <a:b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</a:br>
            <a:endParaRPr b="1" sz="23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  <p:sp>
        <p:nvSpPr>
          <p:cNvPr id="219" name="Google Shape;219;p35"/>
          <p:cNvSpPr txBox="1"/>
          <p:nvPr>
            <p:ph idx="1" type="body"/>
          </p:nvPr>
        </p:nvSpPr>
        <p:spPr>
          <a:xfrm>
            <a:off x="3243169" y="1200281"/>
            <a:ext cx="5751000" cy="33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234950" lvl="0" marL="34290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100"/>
              <a:buFont typeface="Vazirmatn"/>
              <a:buChar char="●"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تصمیم بگیرید که داستان شنیداری شما در مورد چه چیزی خواهد بود.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34290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-234950" lvl="0" marL="342900" marR="0" rt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100"/>
              <a:buFont typeface="Vazirmatn"/>
              <a:buChar char="●"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به بخش ۱.۴، صفحه ۴۳  کتابچه راهنما مراجعه کنید، ایده‌ها یا رویدادهایی را برای هر نوع محتوا و بارش فکری موضوع خود در بخش  ۱.۳  انتخاب کنید.</a:t>
            </a: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-234950" lvl="0" marL="34290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100"/>
              <a:buFont typeface="Vazirmatn"/>
              <a:buChar char="●"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داستان شما باید مربوط به </a:t>
            </a:r>
            <a:r>
              <a:rPr lang="en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"موضوع هفتگی</a:t>
            </a:r>
            <a:r>
              <a:rPr lang="en">
                <a:latin typeface="Vazirmatn"/>
                <a:ea typeface="Vazirmatn"/>
                <a:cs typeface="Vazirmatn"/>
                <a:sym typeface="Vazirmatn"/>
              </a:rPr>
              <a:t>" باشد که برای آموزش انتخاب کرده‌اید.</a:t>
            </a: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-234950" lvl="0" marL="34290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100"/>
              <a:buFont typeface="Vazirmatn"/>
              <a:buChar char="●"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به کودکی فکر کنید که می شناسید، کودکی که هم‌سن مخاطب مورد نظر شماست و داستان خود را با در نظر گرفتن آن‌ها بنویسید.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۰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</p:txBody>
      </p:sp>
      <p:pic>
        <p:nvPicPr>
          <p:cNvPr descr="A group of children sitting on the floor&#10;&#10;Description automatically generated with medium confidence" id="220" name="Google Shape;220;p35"/>
          <p:cNvPicPr preferRelativeResize="0"/>
          <p:nvPr/>
        </p:nvPicPr>
        <p:blipFill rotWithShape="1">
          <a:blip r:embed="rId3">
            <a:alphaModFix/>
          </a:blip>
          <a:srcRect b="13427" l="3903" r="7167" t="-7191"/>
          <a:stretch/>
        </p:blipFill>
        <p:spPr>
          <a:xfrm>
            <a:off x="54994" y="1507744"/>
            <a:ext cx="3188175" cy="24578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6"/>
          <p:cNvSpPr txBox="1"/>
          <p:nvPr>
            <p:ph idx="1" type="body"/>
          </p:nvPr>
        </p:nvSpPr>
        <p:spPr>
          <a:xfrm>
            <a:off x="526537" y="872629"/>
            <a:ext cx="8023200" cy="400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r>
              <a:rPr lang="en">
                <a:latin typeface="Vazirmatn"/>
                <a:ea typeface="Vazirmatn"/>
                <a:cs typeface="Vazirmatn"/>
                <a:sym typeface="Vazirmatn"/>
              </a:rPr>
              <a:t>۱.  داستان درباره چه خواهد بود؟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r>
              <a:rPr lang="en">
                <a:latin typeface="Vazirmatn"/>
                <a:ea typeface="Vazirmatn"/>
                <a:cs typeface="Vazirmatn"/>
                <a:sym typeface="Vazirmatn"/>
              </a:rPr>
              <a:t>۲. داستان درباره چه کسی خواهد بود؟</a:t>
            </a: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r>
              <a:rPr lang="en">
                <a:latin typeface="Vazirmatn"/>
                <a:ea typeface="Vazirmatn"/>
                <a:cs typeface="Vazirmatn"/>
                <a:sym typeface="Vazirmatn"/>
              </a:rPr>
              <a:t>شخصیت‌های اصلی یک داستان می‌توانند</a:t>
            </a:r>
            <a:r>
              <a:rPr lang="en">
                <a:solidFill>
                  <a:srgbClr val="00FF00"/>
                </a:solidFill>
                <a:latin typeface="Vazirmatn"/>
                <a:ea typeface="Vazirmatn"/>
                <a:cs typeface="Vazirmatn"/>
                <a:sym typeface="Vazirmatn"/>
              </a:rPr>
              <a:t> افراد، حیوانات یا گاهی اوقات چیزهایی از طبیعت یا اشیاء </a:t>
            </a:r>
            <a:r>
              <a:rPr lang="en">
                <a:latin typeface="Vazirmatn"/>
                <a:ea typeface="Vazirmatn"/>
                <a:cs typeface="Vazirmatn"/>
                <a:sym typeface="Vazirmatn"/>
              </a:rPr>
              <a:t>باشند.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r>
              <a:rPr lang="en">
                <a:latin typeface="Vazirmatn"/>
                <a:ea typeface="Vazirmatn"/>
                <a:cs typeface="Vazirmatn"/>
                <a:sym typeface="Vazirmatn"/>
              </a:rPr>
              <a:t>۳. این داستان کجا و چه زمانی اتفاق می افتد؟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r>
              <a:rPr lang="en">
                <a:latin typeface="Vazirmatn"/>
                <a:ea typeface="Vazirmatn"/>
                <a:cs typeface="Vazirmatn"/>
                <a:sym typeface="Vazirmatn"/>
              </a:rPr>
              <a:t>۴. در داستان چه اتفاقی خواهد افتاد؟</a:t>
            </a: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r>
              <a:rPr lang="en">
                <a:latin typeface="Vazirmatn"/>
                <a:ea typeface="Vazirmatn"/>
                <a:cs typeface="Vazirmatn"/>
                <a:sym typeface="Vazirmatn"/>
              </a:rPr>
              <a:t>چیزی ترسناک؟ چیزی هیجان انگیز؟ چیزی عجیب؟ چیز خنده‌دار؟</a:t>
            </a: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r>
              <a:rPr lang="en">
                <a:latin typeface="Vazirmatn"/>
                <a:ea typeface="Vazirmatn"/>
                <a:cs typeface="Vazirmatn"/>
                <a:sym typeface="Vazirmatn"/>
              </a:rPr>
              <a:t>چیزی قابل پیش‌بینی که بچه‌ها می‌توانند حدس بزنند؟ چیزی واقعی؟ یا چیزی خیالی؟ یا.... 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r>
              <a:t/>
            </a:r>
            <a:endParaRPr>
              <a:solidFill>
                <a:schemeClr val="dk1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rt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r>
              <a:rPr lang="en">
                <a:solidFill>
                  <a:schemeClr val="dk1"/>
                </a:solidFill>
                <a:highlight>
                  <a:srgbClr val="FFFF00"/>
                </a:highlight>
                <a:latin typeface="Vazirmatn"/>
                <a:ea typeface="Vazirmatn"/>
                <a:cs typeface="Vazirmatn"/>
                <a:sym typeface="Vazirmatn"/>
              </a:rPr>
              <a:t>شما نویسنده هستید، پس باید تصمیم بگیرید!</a:t>
            </a:r>
            <a:br>
              <a:rPr lang="en">
                <a:solidFill>
                  <a:schemeClr val="dk1"/>
                </a:solidFill>
                <a:highlight>
                  <a:srgbClr val="FFFF00"/>
                </a:highlight>
                <a:latin typeface="Vazirmatn"/>
                <a:ea typeface="Vazirmatn"/>
                <a:cs typeface="Vazirmatn"/>
                <a:sym typeface="Vazirmatn"/>
              </a:rPr>
            </a:br>
            <a:r>
              <a:rPr lang="en">
                <a:solidFill>
                  <a:schemeClr val="dk1"/>
                </a:solidFill>
                <a:highlight>
                  <a:srgbClr val="FFFF00"/>
                </a:highlight>
                <a:latin typeface="Vazirmatn"/>
                <a:ea typeface="Vazirmatn"/>
                <a:cs typeface="Vazirmatn"/>
                <a:sym typeface="Vazirmatn"/>
              </a:rPr>
              <a:t>ایده های خود را یادداشت کنید، نه به عنوان یک داستان، فقط قبل از شروع نوشتن داستان خود، وقت بگذارید تا در مورد این موارد فکر کنید.</a:t>
            </a:r>
            <a:br>
              <a:rPr lang="en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</a:br>
            <a:br>
              <a:rPr lang="en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rPr>
            </a:br>
            <a:endParaRPr>
              <a:solidFill>
                <a:schemeClr val="dk1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  <p:sp>
        <p:nvSpPr>
          <p:cNvPr id="226" name="Google Shape;226;p36"/>
          <p:cNvSpPr txBox="1"/>
          <p:nvPr/>
        </p:nvSpPr>
        <p:spPr>
          <a:xfrm>
            <a:off x="1672613" y="205200"/>
            <a:ext cx="6085800" cy="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قبل از شروع نوشتن به این سوالات پاسخ دهید:</a:t>
            </a:r>
            <a:b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</a:br>
            <a:endParaRPr b="1" sz="23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7"/>
          <p:cNvSpPr txBox="1"/>
          <p:nvPr>
            <p:ph type="title"/>
          </p:nvPr>
        </p:nvSpPr>
        <p:spPr>
          <a:xfrm>
            <a:off x="720177" y="237464"/>
            <a:ext cx="70536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9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39130"/>
              <a:buFont typeface="Times"/>
              <a:buNone/>
            </a:pP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داستان خود را با نوشتن آن در دفترچه یادداشت، با فضای کافی بین جملات توسعه دهید تا ویرایش آسان باشد.</a:t>
            </a:r>
            <a:br>
              <a:rPr lang="en" sz="15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</a:br>
            <a:br>
              <a:rPr lang="en" sz="15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</a:br>
            <a:endParaRPr sz="1500">
              <a:solidFill>
                <a:schemeClr val="lt1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  <p:sp>
        <p:nvSpPr>
          <p:cNvPr id="232" name="Google Shape;232;p37"/>
          <p:cNvSpPr txBox="1"/>
          <p:nvPr/>
        </p:nvSpPr>
        <p:spPr>
          <a:xfrm>
            <a:off x="3382031" y="1531275"/>
            <a:ext cx="5568900" cy="30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-260350" lvl="0" marL="34290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Vazirmatn"/>
              <a:buChar char="●"/>
            </a:pPr>
            <a:r>
              <a:rPr lang="en" sz="15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  <a:t> </a:t>
            </a:r>
            <a:r>
              <a:rPr b="1" lang="en" sz="16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نکته:</a:t>
            </a:r>
            <a:r>
              <a:rPr b="1"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 </a:t>
            </a:r>
            <a:r>
              <a:rPr lang="en" sz="17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  <a:t>سبک‌های مختلف داستان پایه را بررسی کنید.</a:t>
            </a:r>
            <a:endParaRPr sz="1700">
              <a:solidFill>
                <a:schemeClr val="lt1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  <a:t> داستان خود را با توجه به ساختاری که کودکان در جامعه شما با آن ارتباط برقرار می‌کنند و به بهترین وجه درک می‌کنند، بنویسید.</a:t>
            </a:r>
            <a:br>
              <a:rPr lang="en" sz="17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</a:br>
            <a:r>
              <a:rPr lang="en" sz="17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  <a:t>(به بخش ۳.۴.a صفحات ۹۷-۹۵ مراجعه کنید). </a:t>
            </a:r>
            <a:br>
              <a:rPr lang="en" sz="17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solidFill>
                <a:schemeClr val="lt1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-260350" lvl="0" marL="34290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Vazirmatn"/>
              <a:buChar char="●"/>
            </a:pPr>
            <a:r>
              <a:rPr b="1" lang="en" sz="16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نکته:</a:t>
            </a:r>
            <a:r>
              <a:rPr b="1" lang="en" sz="1700">
                <a:solidFill>
                  <a:srgbClr val="FFFF00"/>
                </a:solidFill>
                <a:latin typeface="Vazirmatn"/>
                <a:ea typeface="Vazirmatn"/>
                <a:cs typeface="Vazirmatn"/>
                <a:sym typeface="Vazirmatn"/>
              </a:rPr>
              <a:t> </a:t>
            </a:r>
            <a:r>
              <a:rPr lang="en" sz="17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  <a:t>پیش‌نویس اولیه را به زبان محلی خود بنویسید و نه زبان رسمی. اگر به زبان رسمی بنویسید و سپس به زبان محلی ترجمه کنید، نوشته شما طبیعی نخواهد بود.</a:t>
            </a:r>
            <a:endParaRPr sz="1700">
              <a:solidFill>
                <a:schemeClr val="lt1"/>
              </a:solidFill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34290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7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rPr>
            </a:br>
            <a:endParaRPr sz="1700">
              <a:solidFill>
                <a:schemeClr val="lt1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  <p:pic>
        <p:nvPicPr>
          <p:cNvPr id="233" name="Google Shape;233;p37"/>
          <p:cNvPicPr preferRelativeResize="0"/>
          <p:nvPr/>
        </p:nvPicPr>
        <p:blipFill rotWithShape="1">
          <a:blip r:embed="rId3">
            <a:alphaModFix/>
          </a:blip>
          <a:srcRect b="0" l="19771" r="29402" t="0"/>
          <a:stretch/>
        </p:blipFill>
        <p:spPr>
          <a:xfrm>
            <a:off x="484571" y="1443954"/>
            <a:ext cx="2689859" cy="29644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8"/>
          <p:cNvSpPr txBox="1"/>
          <p:nvPr>
            <p:ph type="title"/>
          </p:nvPr>
        </p:nvSpPr>
        <p:spPr>
          <a:xfrm>
            <a:off x="33329" y="279185"/>
            <a:ext cx="77871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 یک داستان شنیداری با ساختار اوج ممکن است این اجزا را داشته باشد: </a:t>
            </a:r>
            <a:r>
              <a:rPr b="1" lang="en" sz="1700">
                <a:solidFill>
                  <a:srgbClr val="FFE599"/>
                </a:solidFill>
                <a:latin typeface="Vazirmatn"/>
                <a:ea typeface="Vazirmatn"/>
                <a:cs typeface="Vazirmatn"/>
                <a:sym typeface="Vazirmatn"/>
              </a:rPr>
              <a:t>(صفحه ۹۵)</a:t>
            </a:r>
            <a:endParaRPr b="1" sz="1700">
              <a:solidFill>
                <a:srgbClr val="FFE599"/>
              </a:solidFill>
              <a:latin typeface="Vazirmatn"/>
              <a:ea typeface="Vazirmatn"/>
              <a:cs typeface="Vazirmatn"/>
              <a:sym typeface="Vazirmatn"/>
            </a:endParaRPr>
          </a:p>
        </p:txBody>
      </p:sp>
      <p:sp>
        <p:nvSpPr>
          <p:cNvPr id="239" name="Google Shape;239;p38"/>
          <p:cNvSpPr txBox="1"/>
          <p:nvPr>
            <p:ph idx="1" type="body"/>
          </p:nvPr>
        </p:nvSpPr>
        <p:spPr>
          <a:xfrm>
            <a:off x="1893075" y="1329581"/>
            <a:ext cx="5606400" cy="3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lnSpcReduction="20000"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●</a:t>
            </a:r>
            <a:r>
              <a:rPr b="0" i="0" lang="en" sz="2100" u="none" strike="noStrike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>
                <a:latin typeface="Vazirmatn"/>
                <a:ea typeface="Vazirmatn"/>
                <a:cs typeface="Vazirmatn"/>
                <a:sym typeface="Vazirmatn"/>
              </a:rPr>
              <a:t>مقدمه</a:t>
            </a: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● محتوای داستان که اغلب شامل مشکلی است که باید حل شود.</a:t>
            </a: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● نقطه اوج یا هیجان‌انگیزترین نقطه</a:t>
            </a: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● نقطه حل شدن مسئله یا راه‌حل مشکل</a:t>
            </a: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● نقطه جالب توجه، نقطه‌‌ای که شنونده با هیجان اتفاقات داستان را دنبال کند.</a:t>
            </a:r>
            <a:br>
              <a:rPr lang="en">
                <a:latin typeface="Vazirmatn"/>
                <a:ea typeface="Vazirmatn"/>
                <a:cs typeface="Vazirmatn"/>
                <a:sym typeface="Vazirmatn"/>
              </a:rPr>
            </a:b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● جزئیات کافی که خواننده بتواند هر چیزی را که در داستان نوشته شده است را تصور کند.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Vazirmatn"/>
              <a:ea typeface="Vazirmatn"/>
              <a:cs typeface="Vazirmatn"/>
              <a:sym typeface="Vazirmatn"/>
            </a:endParaRPr>
          </a:p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Vazirmatn"/>
                <a:ea typeface="Vazirmatn"/>
                <a:cs typeface="Vazirmatn"/>
                <a:sym typeface="Vazirmatn"/>
              </a:rPr>
              <a:t>● پایان غافل‌گیر‌کننده یا جذاب</a:t>
            </a:r>
            <a:endParaRPr>
              <a:latin typeface="Vazirmatn"/>
              <a:ea typeface="Vazirmatn"/>
              <a:cs typeface="Vazirmatn"/>
              <a:sym typeface="Vazirmat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Google Shape;244;p39"/>
          <p:cNvPicPr preferRelativeResize="0"/>
          <p:nvPr/>
        </p:nvPicPr>
        <p:blipFill rotWithShape="1">
          <a:blip r:embed="rId3">
            <a:alphaModFix/>
          </a:blip>
          <a:srcRect b="5037" l="6790" r="5251" t="1504"/>
          <a:stretch/>
        </p:blipFill>
        <p:spPr>
          <a:xfrm>
            <a:off x="924431" y="848100"/>
            <a:ext cx="7295138" cy="374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Ion">
  <a:themeElements>
    <a:clrScheme name="Blue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