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76" r:id="rId4"/>
    <p:sldMasterId id="2147483677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</p:sldIdLst>
  <p:sldSz cy="5143500" cx="9144000"/>
  <p:notesSz cx="6858000" cy="9144000"/>
  <p:embeddedFontLst>
    <p:embeddedFont>
      <p:font typeface="Vazirmatn"/>
      <p:regular r:id="rId27"/>
      <p:bold r:id="rId28"/>
    </p:embeddedFont>
    <p:embeddedFont>
      <p:font typeface="Century Gothic"/>
      <p:regular r:id="rId29"/>
      <p:bold r:id="rId30"/>
      <p:italic r:id="rId31"/>
      <p:boldItalic r:id="rId32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font" Target="fonts/Vazirmatn-bold.fntdata"/><Relationship Id="rId27" Type="http://schemas.openxmlformats.org/officeDocument/2006/relationships/font" Target="fonts/Vazirmatn-regular.fntdata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29" Type="http://schemas.openxmlformats.org/officeDocument/2006/relationships/font" Target="fonts/CenturyGothic-regular.fntdata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font" Target="fonts/CenturyGothic-italic.fntdata"/><Relationship Id="rId30" Type="http://schemas.openxmlformats.org/officeDocument/2006/relationships/font" Target="fonts/CenturyGothic-bold.fntdata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32" Type="http://schemas.openxmlformats.org/officeDocument/2006/relationships/font" Target="fonts/CenturyGothic-boldItalic.fntdata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g31fea979c1c_0_1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0" name="Google Shape;190;g31fea979c1c_0_14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g31fea979c1c_0_33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3" name="Google Shape;243;g31fea979c1c_0_3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g31fea979c1c_0_33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9" name="Google Shape;249;g31fea979c1c_0_3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g31fea979c1c_0_3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5" name="Google Shape;255;g31fea979c1c_0_3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g31fea979c1c_0_38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1" name="Google Shape;261;g31fea979c1c_0_38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g31fea979c1c_0_36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7" name="Google Shape;267;g31fea979c1c_0_36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g31fea979c1c_0_36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3" name="Google Shape;273;g31fea979c1c_0_36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g31fea979c1c_0_37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9" name="Google Shape;279;g31fea979c1c_0_37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3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g31fea979c1c_0_37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5" name="Google Shape;285;g31fea979c1c_0_37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g31fea979c1c_0_39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2" name="Google Shape;292;g31fea979c1c_0_39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6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g31fea979c1c_0_40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8" name="Google Shape;298;g31fea979c1c_0_40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g31fea979c1c_0_30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5" name="Google Shape;195;g31fea979c1c_0_30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2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g31fea979c1c_0_40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4" name="Google Shape;304;g31fea979c1c_0_40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g31fea979c1c_0_30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1" name="Google Shape;201;g31fea979c1c_0_30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g31fea979c1c_0_28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7" name="Google Shape;207;g31fea979c1c_0_28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g31fea979c1c_0_29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3" name="Google Shape;213;g31fea979c1c_0_29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g31fea979c1c_0_29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9" name="Google Shape;219;g31fea979c1c_0_29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g31fea979c1c_0_34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5" name="Google Shape;225;g31fea979c1c_0_3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g31fea979c1c_0_32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1" name="Google Shape;231;g31fea979c1c_0_3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g31fea979c1c_0_32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7" name="Google Shape;237;g31fea979c1c_0_3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4"/>
          <p:cNvSpPr txBox="1"/>
          <p:nvPr>
            <p:ph type="ctrTitle"/>
          </p:nvPr>
        </p:nvSpPr>
        <p:spPr>
          <a:xfrm>
            <a:off x="866216" y="1085850"/>
            <a:ext cx="6619200" cy="24972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400"/>
              <a:buFont typeface="Century Gothic"/>
              <a:buNone/>
              <a:defRPr sz="5400"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4" name="Google Shape;64;p14"/>
          <p:cNvSpPr txBox="1"/>
          <p:nvPr>
            <p:ph idx="1" type="subTitle"/>
          </p:nvPr>
        </p:nvSpPr>
        <p:spPr>
          <a:xfrm>
            <a:off x="866216" y="3583035"/>
            <a:ext cx="6619200" cy="645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lvl="0" algn="l">
              <a:spcBef>
                <a:spcPts val="800"/>
              </a:spcBef>
              <a:spcAft>
                <a:spcPts val="0"/>
              </a:spcAft>
              <a:buSzPts val="1200"/>
              <a:buNone/>
              <a:defRPr cap="none">
                <a:solidFill>
                  <a:schemeClr val="accent1"/>
                </a:solidFill>
              </a:defRPr>
            </a:lvl1pPr>
            <a:lvl2pPr lvl="1" algn="ctr">
              <a:spcBef>
                <a:spcPts val="800"/>
              </a:spcBef>
              <a:spcAft>
                <a:spcPts val="0"/>
              </a:spcAft>
              <a:buSzPts val="1100"/>
              <a:buNone/>
              <a:defRPr>
                <a:solidFill>
                  <a:schemeClr val="lt1"/>
                </a:solidFill>
              </a:defRPr>
            </a:lvl2pPr>
            <a:lvl3pPr lvl="2" algn="ctr">
              <a:spcBef>
                <a:spcPts val="800"/>
              </a:spcBef>
              <a:spcAft>
                <a:spcPts val="0"/>
              </a:spcAft>
              <a:buSzPts val="1000"/>
              <a:buNone/>
              <a:defRPr>
                <a:solidFill>
                  <a:schemeClr val="lt1"/>
                </a:solidFill>
              </a:defRPr>
            </a:lvl3pPr>
            <a:lvl4pPr lvl="3" algn="ctr">
              <a:spcBef>
                <a:spcPts val="800"/>
              </a:spcBef>
              <a:spcAft>
                <a:spcPts val="0"/>
              </a:spcAft>
              <a:buSzPts val="800"/>
              <a:buNone/>
              <a:defRPr>
                <a:solidFill>
                  <a:schemeClr val="lt1"/>
                </a:solidFill>
              </a:defRPr>
            </a:lvl4pPr>
            <a:lvl5pPr lvl="4" algn="ctr">
              <a:spcBef>
                <a:spcPts val="800"/>
              </a:spcBef>
              <a:spcAft>
                <a:spcPts val="0"/>
              </a:spcAft>
              <a:buSzPts val="800"/>
              <a:buNone/>
              <a:defRPr>
                <a:solidFill>
                  <a:schemeClr val="lt1"/>
                </a:solidFill>
              </a:defRPr>
            </a:lvl5pPr>
            <a:lvl6pPr lvl="5" algn="ctr">
              <a:spcBef>
                <a:spcPts val="800"/>
              </a:spcBef>
              <a:spcAft>
                <a:spcPts val="0"/>
              </a:spcAft>
              <a:buSzPts val="800"/>
              <a:buNone/>
              <a:defRPr>
                <a:solidFill>
                  <a:schemeClr val="lt1"/>
                </a:solidFill>
              </a:defRPr>
            </a:lvl6pPr>
            <a:lvl7pPr lvl="6" algn="ctr">
              <a:spcBef>
                <a:spcPts val="800"/>
              </a:spcBef>
              <a:spcAft>
                <a:spcPts val="0"/>
              </a:spcAft>
              <a:buSzPts val="800"/>
              <a:buNone/>
              <a:defRPr>
                <a:solidFill>
                  <a:schemeClr val="lt1"/>
                </a:solidFill>
              </a:defRPr>
            </a:lvl7pPr>
            <a:lvl8pPr lvl="7" algn="ctr">
              <a:spcBef>
                <a:spcPts val="800"/>
              </a:spcBef>
              <a:spcAft>
                <a:spcPts val="0"/>
              </a:spcAft>
              <a:buSzPts val="800"/>
              <a:buNone/>
              <a:defRPr>
                <a:solidFill>
                  <a:schemeClr val="lt1"/>
                </a:solidFill>
              </a:defRPr>
            </a:lvl8pPr>
            <a:lvl9pPr lvl="8" algn="ctr">
              <a:spcBef>
                <a:spcPts val="800"/>
              </a:spcBef>
              <a:spcAft>
                <a:spcPts val="0"/>
              </a:spcAft>
              <a:buSzPts val="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65" name="Google Shape;65;p14"/>
          <p:cNvSpPr txBox="1"/>
          <p:nvPr>
            <p:ph idx="10" type="dt"/>
          </p:nvPr>
        </p:nvSpPr>
        <p:spPr>
          <a:xfrm rot="5400000">
            <a:off x="7616654" y="1343101"/>
            <a:ext cx="743100" cy="228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6" name="Google Shape;66;p14"/>
          <p:cNvSpPr txBox="1"/>
          <p:nvPr>
            <p:ph idx="11" type="ftr"/>
          </p:nvPr>
        </p:nvSpPr>
        <p:spPr>
          <a:xfrm rot="5400000">
            <a:off x="6713603" y="2419050"/>
            <a:ext cx="2895000" cy="2286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7" name="Google Shape;67;p14"/>
          <p:cNvSpPr txBox="1"/>
          <p:nvPr>
            <p:ph idx="12" type="sldNum"/>
          </p:nvPr>
        </p:nvSpPr>
        <p:spPr>
          <a:xfrm>
            <a:off x="7764405" y="221797"/>
            <a:ext cx="628800" cy="5757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5"/>
          <p:cNvSpPr txBox="1"/>
          <p:nvPr>
            <p:ph type="title"/>
          </p:nvPr>
        </p:nvSpPr>
        <p:spPr>
          <a:xfrm>
            <a:off x="484583" y="339539"/>
            <a:ext cx="7053600" cy="1050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0" name="Google Shape;70;p15"/>
          <p:cNvSpPr txBox="1"/>
          <p:nvPr>
            <p:ph idx="1" type="body"/>
          </p:nvPr>
        </p:nvSpPr>
        <p:spPr>
          <a:xfrm>
            <a:off x="827484" y="1539689"/>
            <a:ext cx="6710100" cy="3146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98450" lvl="0" marL="45720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1pPr>
            <a:lvl2pPr indent="-298450" lvl="1" marL="91440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2pPr>
            <a:lvl3pPr indent="-298450" lvl="2" marL="137160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3pPr>
            <a:lvl4pPr indent="-298450" lvl="3" marL="182880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4pPr>
            <a:lvl5pPr indent="-298450" lvl="4" marL="228600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5pPr>
            <a:lvl6pPr indent="-298450" lvl="5" marL="274320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6pPr>
            <a:lvl7pPr indent="-298450" lvl="6" marL="320040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7pPr>
            <a:lvl8pPr indent="-298450" lvl="7" marL="365760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8pPr>
            <a:lvl9pPr indent="-298450" lvl="8" marL="411480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9pPr>
          </a:lstStyle>
          <a:p/>
        </p:txBody>
      </p:sp>
      <p:sp>
        <p:nvSpPr>
          <p:cNvPr id="71" name="Google Shape;71;p15"/>
          <p:cNvSpPr txBox="1"/>
          <p:nvPr>
            <p:ph idx="10" type="dt"/>
          </p:nvPr>
        </p:nvSpPr>
        <p:spPr>
          <a:xfrm rot="5400000">
            <a:off x="7616654" y="1343101"/>
            <a:ext cx="743100" cy="228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2" name="Google Shape;72;p15"/>
          <p:cNvSpPr txBox="1"/>
          <p:nvPr>
            <p:ph idx="11" type="ftr"/>
          </p:nvPr>
        </p:nvSpPr>
        <p:spPr>
          <a:xfrm rot="5400000">
            <a:off x="6713603" y="2419050"/>
            <a:ext cx="2895000" cy="2286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3" name="Google Shape;73;p15"/>
          <p:cNvSpPr txBox="1"/>
          <p:nvPr>
            <p:ph idx="12" type="sldNum"/>
          </p:nvPr>
        </p:nvSpPr>
        <p:spPr>
          <a:xfrm>
            <a:off x="7764405" y="221797"/>
            <a:ext cx="628800" cy="5757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6"/>
          <p:cNvSpPr txBox="1"/>
          <p:nvPr>
            <p:ph type="title"/>
          </p:nvPr>
        </p:nvSpPr>
        <p:spPr>
          <a:xfrm>
            <a:off x="866217" y="2146300"/>
            <a:ext cx="6619200" cy="14367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Font typeface="Century Gothic"/>
              <a:buNone/>
              <a:defRPr b="0" sz="3000" cap="none"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6" name="Google Shape;76;p16"/>
          <p:cNvSpPr txBox="1"/>
          <p:nvPr>
            <p:ph idx="1" type="body"/>
          </p:nvPr>
        </p:nvSpPr>
        <p:spPr>
          <a:xfrm>
            <a:off x="866216" y="3583036"/>
            <a:ext cx="6619200" cy="645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algn="l">
              <a:spcBef>
                <a:spcPts val="800"/>
              </a:spcBef>
              <a:spcAft>
                <a:spcPts val="0"/>
              </a:spcAft>
              <a:buSzPts val="1200"/>
              <a:buNone/>
              <a:defRPr sz="1500" cap="none">
                <a:solidFill>
                  <a:schemeClr val="accent1"/>
                </a:solidFill>
              </a:defRPr>
            </a:lvl1pPr>
            <a:lvl2pPr indent="-228600" lvl="1" marL="914400" algn="l">
              <a:spcBef>
                <a:spcPts val="800"/>
              </a:spcBef>
              <a:spcAft>
                <a:spcPts val="0"/>
              </a:spcAft>
              <a:buSzPts val="1100"/>
              <a:buNone/>
              <a:defRPr sz="1400">
                <a:solidFill>
                  <a:schemeClr val="lt1"/>
                </a:solidFill>
              </a:defRPr>
            </a:lvl2pPr>
            <a:lvl3pPr indent="-228600" lvl="2" marL="1371600" algn="l">
              <a:spcBef>
                <a:spcPts val="800"/>
              </a:spcBef>
              <a:spcAft>
                <a:spcPts val="0"/>
              </a:spcAft>
              <a:buSzPts val="1000"/>
              <a:buNone/>
              <a:defRPr sz="1200">
                <a:solidFill>
                  <a:schemeClr val="lt1"/>
                </a:solidFill>
              </a:defRPr>
            </a:lvl3pPr>
            <a:lvl4pPr indent="-228600" lvl="3" marL="1828800" algn="l">
              <a:spcBef>
                <a:spcPts val="800"/>
              </a:spcBef>
              <a:spcAft>
                <a:spcPts val="0"/>
              </a:spcAft>
              <a:buSzPts val="800"/>
              <a:buNone/>
              <a:defRPr sz="1100">
                <a:solidFill>
                  <a:schemeClr val="lt1"/>
                </a:solidFill>
              </a:defRPr>
            </a:lvl4pPr>
            <a:lvl5pPr indent="-228600" lvl="4" marL="2286000" algn="l">
              <a:spcBef>
                <a:spcPts val="800"/>
              </a:spcBef>
              <a:spcAft>
                <a:spcPts val="0"/>
              </a:spcAft>
              <a:buSzPts val="800"/>
              <a:buNone/>
              <a:defRPr sz="1100">
                <a:solidFill>
                  <a:schemeClr val="lt1"/>
                </a:solidFill>
              </a:defRPr>
            </a:lvl5pPr>
            <a:lvl6pPr indent="-228600" lvl="5" marL="2743200" algn="l">
              <a:spcBef>
                <a:spcPts val="800"/>
              </a:spcBef>
              <a:spcAft>
                <a:spcPts val="0"/>
              </a:spcAft>
              <a:buSzPts val="800"/>
              <a:buNone/>
              <a:defRPr sz="1100">
                <a:solidFill>
                  <a:schemeClr val="lt1"/>
                </a:solidFill>
              </a:defRPr>
            </a:lvl6pPr>
            <a:lvl7pPr indent="-228600" lvl="6" marL="3200400" algn="l">
              <a:spcBef>
                <a:spcPts val="800"/>
              </a:spcBef>
              <a:spcAft>
                <a:spcPts val="0"/>
              </a:spcAft>
              <a:buSzPts val="800"/>
              <a:buNone/>
              <a:defRPr sz="1100">
                <a:solidFill>
                  <a:schemeClr val="lt1"/>
                </a:solidFill>
              </a:defRPr>
            </a:lvl7pPr>
            <a:lvl8pPr indent="-228600" lvl="7" marL="3657600" algn="l">
              <a:spcBef>
                <a:spcPts val="800"/>
              </a:spcBef>
              <a:spcAft>
                <a:spcPts val="0"/>
              </a:spcAft>
              <a:buSzPts val="800"/>
              <a:buNone/>
              <a:defRPr sz="1100">
                <a:solidFill>
                  <a:schemeClr val="lt1"/>
                </a:solidFill>
              </a:defRPr>
            </a:lvl8pPr>
            <a:lvl9pPr indent="-228600" lvl="8" marL="4114800" algn="l">
              <a:spcBef>
                <a:spcPts val="800"/>
              </a:spcBef>
              <a:spcAft>
                <a:spcPts val="0"/>
              </a:spcAft>
              <a:buSzPts val="800"/>
              <a:buNone/>
              <a:defRPr sz="11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77" name="Google Shape;77;p16"/>
          <p:cNvSpPr txBox="1"/>
          <p:nvPr>
            <p:ph idx="10" type="dt"/>
          </p:nvPr>
        </p:nvSpPr>
        <p:spPr>
          <a:xfrm rot="5400000">
            <a:off x="7616654" y="1343101"/>
            <a:ext cx="743100" cy="228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8" name="Google Shape;78;p16"/>
          <p:cNvSpPr txBox="1"/>
          <p:nvPr>
            <p:ph idx="11" type="ftr"/>
          </p:nvPr>
        </p:nvSpPr>
        <p:spPr>
          <a:xfrm rot="5400000">
            <a:off x="6713603" y="2419050"/>
            <a:ext cx="2895000" cy="2286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9" name="Google Shape;79;p16"/>
          <p:cNvSpPr txBox="1"/>
          <p:nvPr>
            <p:ph idx="12" type="sldNum"/>
          </p:nvPr>
        </p:nvSpPr>
        <p:spPr>
          <a:xfrm>
            <a:off x="7764405" y="221797"/>
            <a:ext cx="628800" cy="5757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7"/>
          <p:cNvSpPr txBox="1"/>
          <p:nvPr>
            <p:ph type="title"/>
          </p:nvPr>
        </p:nvSpPr>
        <p:spPr>
          <a:xfrm>
            <a:off x="484583" y="339539"/>
            <a:ext cx="7053600" cy="1050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82" name="Google Shape;82;p17"/>
          <p:cNvSpPr txBox="1"/>
          <p:nvPr>
            <p:ph idx="1" type="body"/>
          </p:nvPr>
        </p:nvSpPr>
        <p:spPr>
          <a:xfrm>
            <a:off x="827484" y="1545431"/>
            <a:ext cx="3297300" cy="314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98450" lvl="0" marL="45720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 sz="1400"/>
            </a:lvl1pPr>
            <a:lvl2pPr indent="-292100" lvl="1" marL="914400" algn="l">
              <a:spcBef>
                <a:spcPts val="800"/>
              </a:spcBef>
              <a:spcAft>
                <a:spcPts val="0"/>
              </a:spcAft>
              <a:buSzPts val="1000"/>
              <a:buChar char="►"/>
              <a:defRPr sz="1200"/>
            </a:lvl2pPr>
            <a:lvl3pPr indent="-279400" lvl="2" marL="1371600" algn="l">
              <a:spcBef>
                <a:spcPts val="800"/>
              </a:spcBef>
              <a:spcAft>
                <a:spcPts val="0"/>
              </a:spcAft>
              <a:buSzPts val="800"/>
              <a:buChar char="►"/>
              <a:defRPr sz="1100"/>
            </a:lvl3pPr>
            <a:lvl4pPr indent="-273050" lvl="3" marL="1828800" algn="l">
              <a:spcBef>
                <a:spcPts val="800"/>
              </a:spcBef>
              <a:spcAft>
                <a:spcPts val="0"/>
              </a:spcAft>
              <a:buSzPts val="700"/>
              <a:buChar char="►"/>
              <a:defRPr sz="900"/>
            </a:lvl4pPr>
            <a:lvl5pPr indent="-273050" lvl="4" marL="2286000" algn="l">
              <a:spcBef>
                <a:spcPts val="800"/>
              </a:spcBef>
              <a:spcAft>
                <a:spcPts val="0"/>
              </a:spcAft>
              <a:buSzPts val="700"/>
              <a:buChar char="►"/>
              <a:defRPr sz="900"/>
            </a:lvl5pPr>
            <a:lvl6pPr indent="-273050" lvl="5" marL="2743200" algn="l">
              <a:spcBef>
                <a:spcPts val="800"/>
              </a:spcBef>
              <a:spcAft>
                <a:spcPts val="0"/>
              </a:spcAft>
              <a:buSzPts val="700"/>
              <a:buChar char="►"/>
              <a:defRPr sz="900"/>
            </a:lvl6pPr>
            <a:lvl7pPr indent="-273050" lvl="6" marL="3200400" algn="l">
              <a:spcBef>
                <a:spcPts val="800"/>
              </a:spcBef>
              <a:spcAft>
                <a:spcPts val="0"/>
              </a:spcAft>
              <a:buSzPts val="700"/>
              <a:buChar char="►"/>
              <a:defRPr sz="900"/>
            </a:lvl7pPr>
            <a:lvl8pPr indent="-273050" lvl="7" marL="3657600" algn="l">
              <a:spcBef>
                <a:spcPts val="800"/>
              </a:spcBef>
              <a:spcAft>
                <a:spcPts val="0"/>
              </a:spcAft>
              <a:buSzPts val="700"/>
              <a:buChar char="►"/>
              <a:defRPr sz="900"/>
            </a:lvl8pPr>
            <a:lvl9pPr indent="-273050" lvl="8" marL="4114800" algn="l">
              <a:spcBef>
                <a:spcPts val="800"/>
              </a:spcBef>
              <a:spcAft>
                <a:spcPts val="0"/>
              </a:spcAft>
              <a:buSzPts val="700"/>
              <a:buChar char="►"/>
              <a:defRPr sz="900"/>
            </a:lvl9pPr>
          </a:lstStyle>
          <a:p/>
        </p:txBody>
      </p:sp>
      <p:sp>
        <p:nvSpPr>
          <p:cNvPr id="83" name="Google Shape;83;p17"/>
          <p:cNvSpPr txBox="1"/>
          <p:nvPr>
            <p:ph idx="2" type="body"/>
          </p:nvPr>
        </p:nvSpPr>
        <p:spPr>
          <a:xfrm>
            <a:off x="4240870" y="1542069"/>
            <a:ext cx="3297300" cy="3150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98450" lvl="0" marL="45720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 sz="1400"/>
            </a:lvl1pPr>
            <a:lvl2pPr indent="-292100" lvl="1" marL="914400" algn="l">
              <a:spcBef>
                <a:spcPts val="800"/>
              </a:spcBef>
              <a:spcAft>
                <a:spcPts val="0"/>
              </a:spcAft>
              <a:buSzPts val="1000"/>
              <a:buChar char="►"/>
              <a:defRPr sz="1200"/>
            </a:lvl2pPr>
            <a:lvl3pPr indent="-279400" lvl="2" marL="1371600" algn="l">
              <a:spcBef>
                <a:spcPts val="800"/>
              </a:spcBef>
              <a:spcAft>
                <a:spcPts val="0"/>
              </a:spcAft>
              <a:buSzPts val="800"/>
              <a:buChar char="►"/>
              <a:defRPr sz="1100"/>
            </a:lvl3pPr>
            <a:lvl4pPr indent="-273050" lvl="3" marL="1828800" algn="l">
              <a:spcBef>
                <a:spcPts val="800"/>
              </a:spcBef>
              <a:spcAft>
                <a:spcPts val="0"/>
              </a:spcAft>
              <a:buSzPts val="700"/>
              <a:buChar char="►"/>
              <a:defRPr sz="900"/>
            </a:lvl4pPr>
            <a:lvl5pPr indent="-273050" lvl="4" marL="2286000" algn="l">
              <a:spcBef>
                <a:spcPts val="800"/>
              </a:spcBef>
              <a:spcAft>
                <a:spcPts val="0"/>
              </a:spcAft>
              <a:buSzPts val="700"/>
              <a:buChar char="►"/>
              <a:defRPr sz="900"/>
            </a:lvl5pPr>
            <a:lvl6pPr indent="-273050" lvl="5" marL="2743200" algn="l">
              <a:spcBef>
                <a:spcPts val="800"/>
              </a:spcBef>
              <a:spcAft>
                <a:spcPts val="0"/>
              </a:spcAft>
              <a:buSzPts val="700"/>
              <a:buChar char="►"/>
              <a:defRPr sz="900"/>
            </a:lvl6pPr>
            <a:lvl7pPr indent="-273050" lvl="6" marL="3200400" algn="l">
              <a:spcBef>
                <a:spcPts val="800"/>
              </a:spcBef>
              <a:spcAft>
                <a:spcPts val="0"/>
              </a:spcAft>
              <a:buSzPts val="700"/>
              <a:buChar char="►"/>
              <a:defRPr sz="900"/>
            </a:lvl7pPr>
            <a:lvl8pPr indent="-273050" lvl="7" marL="3657600" algn="l">
              <a:spcBef>
                <a:spcPts val="800"/>
              </a:spcBef>
              <a:spcAft>
                <a:spcPts val="0"/>
              </a:spcAft>
              <a:buSzPts val="700"/>
              <a:buChar char="►"/>
              <a:defRPr sz="900"/>
            </a:lvl8pPr>
            <a:lvl9pPr indent="-273050" lvl="8" marL="4114800" algn="l">
              <a:spcBef>
                <a:spcPts val="800"/>
              </a:spcBef>
              <a:spcAft>
                <a:spcPts val="0"/>
              </a:spcAft>
              <a:buSzPts val="700"/>
              <a:buChar char="►"/>
              <a:defRPr sz="900"/>
            </a:lvl9pPr>
          </a:lstStyle>
          <a:p/>
        </p:txBody>
      </p:sp>
      <p:sp>
        <p:nvSpPr>
          <p:cNvPr id="84" name="Google Shape;84;p17"/>
          <p:cNvSpPr txBox="1"/>
          <p:nvPr>
            <p:ph idx="10" type="dt"/>
          </p:nvPr>
        </p:nvSpPr>
        <p:spPr>
          <a:xfrm rot="5400000">
            <a:off x="7616654" y="1343101"/>
            <a:ext cx="743100" cy="228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85" name="Google Shape;85;p17"/>
          <p:cNvSpPr txBox="1"/>
          <p:nvPr>
            <p:ph idx="11" type="ftr"/>
          </p:nvPr>
        </p:nvSpPr>
        <p:spPr>
          <a:xfrm rot="5400000">
            <a:off x="6713603" y="2419050"/>
            <a:ext cx="2895000" cy="2286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86" name="Google Shape;86;p17"/>
          <p:cNvSpPr txBox="1"/>
          <p:nvPr>
            <p:ph idx="12" type="sldNum"/>
          </p:nvPr>
        </p:nvSpPr>
        <p:spPr>
          <a:xfrm>
            <a:off x="7764405" y="221797"/>
            <a:ext cx="628800" cy="5757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8"/>
          <p:cNvSpPr txBox="1"/>
          <p:nvPr>
            <p:ph type="title"/>
          </p:nvPr>
        </p:nvSpPr>
        <p:spPr>
          <a:xfrm>
            <a:off x="484583" y="339539"/>
            <a:ext cx="7053600" cy="1050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200"/>
              <a:buFont typeface="Century Gothic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89" name="Google Shape;89;p18"/>
          <p:cNvSpPr txBox="1"/>
          <p:nvPr>
            <p:ph idx="1" type="body"/>
          </p:nvPr>
        </p:nvSpPr>
        <p:spPr>
          <a:xfrm>
            <a:off x="827485" y="1428750"/>
            <a:ext cx="3297300" cy="4323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indent="-228600" lvl="0" marL="457200" algn="l">
              <a:spcBef>
                <a:spcPts val="800"/>
              </a:spcBef>
              <a:spcAft>
                <a:spcPts val="0"/>
              </a:spcAft>
              <a:buSzPts val="1400"/>
              <a:buNone/>
              <a:defRPr b="0" sz="1800">
                <a:solidFill>
                  <a:schemeClr val="accent1"/>
                </a:solidFill>
              </a:defRPr>
            </a:lvl1pPr>
            <a:lvl2pPr indent="-228600" lvl="1" marL="914400" algn="l">
              <a:spcBef>
                <a:spcPts val="800"/>
              </a:spcBef>
              <a:spcAft>
                <a:spcPts val="0"/>
              </a:spcAft>
              <a:buSzPts val="1200"/>
              <a:buNone/>
              <a:defRPr b="1" sz="1500"/>
            </a:lvl2pPr>
            <a:lvl3pPr indent="-228600" lvl="2" marL="1371600" algn="l">
              <a:spcBef>
                <a:spcPts val="800"/>
              </a:spcBef>
              <a:spcAft>
                <a:spcPts val="0"/>
              </a:spcAft>
              <a:buSzPts val="1100"/>
              <a:buNone/>
              <a:defRPr b="1" sz="1400"/>
            </a:lvl3pPr>
            <a:lvl4pPr indent="-228600" lvl="3" marL="1828800" algn="l">
              <a:spcBef>
                <a:spcPts val="800"/>
              </a:spcBef>
              <a:spcAft>
                <a:spcPts val="0"/>
              </a:spcAft>
              <a:buSzPts val="1000"/>
              <a:buNone/>
              <a:defRPr b="1" sz="1200"/>
            </a:lvl4pPr>
            <a:lvl5pPr indent="-228600" lvl="4" marL="2286000" algn="l">
              <a:spcBef>
                <a:spcPts val="800"/>
              </a:spcBef>
              <a:spcAft>
                <a:spcPts val="0"/>
              </a:spcAft>
              <a:buSzPts val="1000"/>
              <a:buNone/>
              <a:defRPr b="1" sz="1200"/>
            </a:lvl5pPr>
            <a:lvl6pPr indent="-228600" lvl="5" marL="2743200" algn="l">
              <a:spcBef>
                <a:spcPts val="800"/>
              </a:spcBef>
              <a:spcAft>
                <a:spcPts val="0"/>
              </a:spcAft>
              <a:buSzPts val="1000"/>
              <a:buNone/>
              <a:defRPr b="1" sz="1200"/>
            </a:lvl6pPr>
            <a:lvl7pPr indent="-228600" lvl="6" marL="3200400" algn="l">
              <a:spcBef>
                <a:spcPts val="800"/>
              </a:spcBef>
              <a:spcAft>
                <a:spcPts val="0"/>
              </a:spcAft>
              <a:buSzPts val="1000"/>
              <a:buNone/>
              <a:defRPr b="1" sz="1200"/>
            </a:lvl7pPr>
            <a:lvl8pPr indent="-228600" lvl="7" marL="3657600" algn="l">
              <a:spcBef>
                <a:spcPts val="800"/>
              </a:spcBef>
              <a:spcAft>
                <a:spcPts val="0"/>
              </a:spcAft>
              <a:buSzPts val="1000"/>
              <a:buNone/>
              <a:defRPr b="1" sz="1200"/>
            </a:lvl8pPr>
            <a:lvl9pPr indent="-228600" lvl="8" marL="4114800" algn="l">
              <a:spcBef>
                <a:spcPts val="800"/>
              </a:spcBef>
              <a:spcAft>
                <a:spcPts val="0"/>
              </a:spcAft>
              <a:buSzPts val="1000"/>
              <a:buNone/>
              <a:defRPr b="1" sz="1200"/>
            </a:lvl9pPr>
          </a:lstStyle>
          <a:p/>
        </p:txBody>
      </p:sp>
      <p:sp>
        <p:nvSpPr>
          <p:cNvPr id="90" name="Google Shape;90;p18"/>
          <p:cNvSpPr txBox="1"/>
          <p:nvPr>
            <p:ph idx="2" type="body"/>
          </p:nvPr>
        </p:nvSpPr>
        <p:spPr>
          <a:xfrm>
            <a:off x="827484" y="1885950"/>
            <a:ext cx="3297300" cy="2806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98450" lvl="0" marL="45720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 sz="1400"/>
            </a:lvl1pPr>
            <a:lvl2pPr indent="-292100" lvl="1" marL="914400" algn="l">
              <a:spcBef>
                <a:spcPts val="800"/>
              </a:spcBef>
              <a:spcAft>
                <a:spcPts val="0"/>
              </a:spcAft>
              <a:buSzPts val="1000"/>
              <a:buChar char="►"/>
              <a:defRPr sz="1200"/>
            </a:lvl2pPr>
            <a:lvl3pPr indent="-279400" lvl="2" marL="1371600" algn="l">
              <a:spcBef>
                <a:spcPts val="800"/>
              </a:spcBef>
              <a:spcAft>
                <a:spcPts val="0"/>
              </a:spcAft>
              <a:buSzPts val="800"/>
              <a:buChar char="►"/>
              <a:defRPr sz="1100"/>
            </a:lvl3pPr>
            <a:lvl4pPr indent="-273050" lvl="3" marL="1828800" algn="l">
              <a:spcBef>
                <a:spcPts val="800"/>
              </a:spcBef>
              <a:spcAft>
                <a:spcPts val="0"/>
              </a:spcAft>
              <a:buSzPts val="700"/>
              <a:buChar char="►"/>
              <a:defRPr sz="900"/>
            </a:lvl4pPr>
            <a:lvl5pPr indent="-273050" lvl="4" marL="2286000" algn="l">
              <a:spcBef>
                <a:spcPts val="800"/>
              </a:spcBef>
              <a:spcAft>
                <a:spcPts val="0"/>
              </a:spcAft>
              <a:buSzPts val="700"/>
              <a:buChar char="►"/>
              <a:defRPr sz="900"/>
            </a:lvl5pPr>
            <a:lvl6pPr indent="-273050" lvl="5" marL="2743200" algn="l">
              <a:spcBef>
                <a:spcPts val="800"/>
              </a:spcBef>
              <a:spcAft>
                <a:spcPts val="0"/>
              </a:spcAft>
              <a:buSzPts val="700"/>
              <a:buChar char="►"/>
              <a:defRPr sz="900"/>
            </a:lvl6pPr>
            <a:lvl7pPr indent="-273050" lvl="6" marL="3200400" algn="l">
              <a:spcBef>
                <a:spcPts val="800"/>
              </a:spcBef>
              <a:spcAft>
                <a:spcPts val="0"/>
              </a:spcAft>
              <a:buSzPts val="700"/>
              <a:buChar char="►"/>
              <a:defRPr sz="900"/>
            </a:lvl7pPr>
            <a:lvl8pPr indent="-273050" lvl="7" marL="3657600" algn="l">
              <a:spcBef>
                <a:spcPts val="800"/>
              </a:spcBef>
              <a:spcAft>
                <a:spcPts val="0"/>
              </a:spcAft>
              <a:buSzPts val="700"/>
              <a:buChar char="►"/>
              <a:defRPr sz="900"/>
            </a:lvl8pPr>
            <a:lvl9pPr indent="-273050" lvl="8" marL="4114800" algn="l">
              <a:spcBef>
                <a:spcPts val="800"/>
              </a:spcBef>
              <a:spcAft>
                <a:spcPts val="0"/>
              </a:spcAft>
              <a:buSzPts val="700"/>
              <a:buChar char="►"/>
              <a:defRPr sz="900"/>
            </a:lvl9pPr>
          </a:lstStyle>
          <a:p/>
        </p:txBody>
      </p:sp>
      <p:sp>
        <p:nvSpPr>
          <p:cNvPr id="91" name="Google Shape;91;p18"/>
          <p:cNvSpPr txBox="1"/>
          <p:nvPr>
            <p:ph idx="3" type="body"/>
          </p:nvPr>
        </p:nvSpPr>
        <p:spPr>
          <a:xfrm>
            <a:off x="4240871" y="1428750"/>
            <a:ext cx="3297300" cy="4323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indent="-228600" lvl="0" marL="457200" algn="l">
              <a:spcBef>
                <a:spcPts val="800"/>
              </a:spcBef>
              <a:spcAft>
                <a:spcPts val="0"/>
              </a:spcAft>
              <a:buSzPts val="1400"/>
              <a:buNone/>
              <a:defRPr b="0" sz="1800">
                <a:solidFill>
                  <a:schemeClr val="accent1"/>
                </a:solidFill>
              </a:defRPr>
            </a:lvl1pPr>
            <a:lvl2pPr indent="-228600" lvl="1" marL="914400" algn="l">
              <a:spcBef>
                <a:spcPts val="800"/>
              </a:spcBef>
              <a:spcAft>
                <a:spcPts val="0"/>
              </a:spcAft>
              <a:buSzPts val="1200"/>
              <a:buNone/>
              <a:defRPr b="1" sz="1500"/>
            </a:lvl2pPr>
            <a:lvl3pPr indent="-228600" lvl="2" marL="1371600" algn="l">
              <a:spcBef>
                <a:spcPts val="800"/>
              </a:spcBef>
              <a:spcAft>
                <a:spcPts val="0"/>
              </a:spcAft>
              <a:buSzPts val="1100"/>
              <a:buNone/>
              <a:defRPr b="1" sz="1400"/>
            </a:lvl3pPr>
            <a:lvl4pPr indent="-228600" lvl="3" marL="1828800" algn="l">
              <a:spcBef>
                <a:spcPts val="800"/>
              </a:spcBef>
              <a:spcAft>
                <a:spcPts val="0"/>
              </a:spcAft>
              <a:buSzPts val="1000"/>
              <a:buNone/>
              <a:defRPr b="1" sz="1200"/>
            </a:lvl4pPr>
            <a:lvl5pPr indent="-228600" lvl="4" marL="2286000" algn="l">
              <a:spcBef>
                <a:spcPts val="800"/>
              </a:spcBef>
              <a:spcAft>
                <a:spcPts val="0"/>
              </a:spcAft>
              <a:buSzPts val="1000"/>
              <a:buNone/>
              <a:defRPr b="1" sz="1200"/>
            </a:lvl5pPr>
            <a:lvl6pPr indent="-228600" lvl="5" marL="2743200" algn="l">
              <a:spcBef>
                <a:spcPts val="800"/>
              </a:spcBef>
              <a:spcAft>
                <a:spcPts val="0"/>
              </a:spcAft>
              <a:buSzPts val="1000"/>
              <a:buNone/>
              <a:defRPr b="1" sz="1200"/>
            </a:lvl6pPr>
            <a:lvl7pPr indent="-228600" lvl="6" marL="3200400" algn="l">
              <a:spcBef>
                <a:spcPts val="800"/>
              </a:spcBef>
              <a:spcAft>
                <a:spcPts val="0"/>
              </a:spcAft>
              <a:buSzPts val="1000"/>
              <a:buNone/>
              <a:defRPr b="1" sz="1200"/>
            </a:lvl7pPr>
            <a:lvl8pPr indent="-228600" lvl="7" marL="3657600" algn="l">
              <a:spcBef>
                <a:spcPts val="800"/>
              </a:spcBef>
              <a:spcAft>
                <a:spcPts val="0"/>
              </a:spcAft>
              <a:buSzPts val="1000"/>
              <a:buNone/>
              <a:defRPr b="1" sz="1200"/>
            </a:lvl8pPr>
            <a:lvl9pPr indent="-228600" lvl="8" marL="4114800" algn="l">
              <a:spcBef>
                <a:spcPts val="800"/>
              </a:spcBef>
              <a:spcAft>
                <a:spcPts val="0"/>
              </a:spcAft>
              <a:buSzPts val="1000"/>
              <a:buNone/>
              <a:defRPr b="1" sz="1200"/>
            </a:lvl9pPr>
          </a:lstStyle>
          <a:p/>
        </p:txBody>
      </p:sp>
      <p:sp>
        <p:nvSpPr>
          <p:cNvPr id="92" name="Google Shape;92;p18"/>
          <p:cNvSpPr txBox="1"/>
          <p:nvPr>
            <p:ph idx="4" type="body"/>
          </p:nvPr>
        </p:nvSpPr>
        <p:spPr>
          <a:xfrm>
            <a:off x="4240871" y="1885950"/>
            <a:ext cx="3297300" cy="2806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98450" lvl="0" marL="45720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 sz="1400"/>
            </a:lvl1pPr>
            <a:lvl2pPr indent="-292100" lvl="1" marL="914400" algn="l">
              <a:spcBef>
                <a:spcPts val="800"/>
              </a:spcBef>
              <a:spcAft>
                <a:spcPts val="0"/>
              </a:spcAft>
              <a:buSzPts val="1000"/>
              <a:buChar char="►"/>
              <a:defRPr sz="1200"/>
            </a:lvl2pPr>
            <a:lvl3pPr indent="-279400" lvl="2" marL="1371600" algn="l">
              <a:spcBef>
                <a:spcPts val="800"/>
              </a:spcBef>
              <a:spcAft>
                <a:spcPts val="0"/>
              </a:spcAft>
              <a:buSzPts val="800"/>
              <a:buChar char="►"/>
              <a:defRPr sz="1100"/>
            </a:lvl3pPr>
            <a:lvl4pPr indent="-273050" lvl="3" marL="1828800" algn="l">
              <a:spcBef>
                <a:spcPts val="800"/>
              </a:spcBef>
              <a:spcAft>
                <a:spcPts val="0"/>
              </a:spcAft>
              <a:buSzPts val="700"/>
              <a:buChar char="►"/>
              <a:defRPr sz="900"/>
            </a:lvl4pPr>
            <a:lvl5pPr indent="-273050" lvl="4" marL="2286000" algn="l">
              <a:spcBef>
                <a:spcPts val="800"/>
              </a:spcBef>
              <a:spcAft>
                <a:spcPts val="0"/>
              </a:spcAft>
              <a:buSzPts val="700"/>
              <a:buChar char="►"/>
              <a:defRPr sz="900"/>
            </a:lvl5pPr>
            <a:lvl6pPr indent="-273050" lvl="5" marL="2743200" algn="l">
              <a:spcBef>
                <a:spcPts val="800"/>
              </a:spcBef>
              <a:spcAft>
                <a:spcPts val="0"/>
              </a:spcAft>
              <a:buSzPts val="700"/>
              <a:buChar char="►"/>
              <a:defRPr sz="900"/>
            </a:lvl6pPr>
            <a:lvl7pPr indent="-273050" lvl="6" marL="3200400" algn="l">
              <a:spcBef>
                <a:spcPts val="800"/>
              </a:spcBef>
              <a:spcAft>
                <a:spcPts val="0"/>
              </a:spcAft>
              <a:buSzPts val="700"/>
              <a:buChar char="►"/>
              <a:defRPr sz="900"/>
            </a:lvl7pPr>
            <a:lvl8pPr indent="-273050" lvl="7" marL="3657600" algn="l">
              <a:spcBef>
                <a:spcPts val="800"/>
              </a:spcBef>
              <a:spcAft>
                <a:spcPts val="0"/>
              </a:spcAft>
              <a:buSzPts val="700"/>
              <a:buChar char="►"/>
              <a:defRPr sz="900"/>
            </a:lvl8pPr>
            <a:lvl9pPr indent="-273050" lvl="8" marL="4114800" algn="l">
              <a:spcBef>
                <a:spcPts val="800"/>
              </a:spcBef>
              <a:spcAft>
                <a:spcPts val="0"/>
              </a:spcAft>
              <a:buSzPts val="700"/>
              <a:buChar char="►"/>
              <a:defRPr sz="900"/>
            </a:lvl9pPr>
          </a:lstStyle>
          <a:p/>
        </p:txBody>
      </p:sp>
      <p:sp>
        <p:nvSpPr>
          <p:cNvPr id="93" name="Google Shape;93;p18"/>
          <p:cNvSpPr txBox="1"/>
          <p:nvPr>
            <p:ph idx="10" type="dt"/>
          </p:nvPr>
        </p:nvSpPr>
        <p:spPr>
          <a:xfrm rot="5400000">
            <a:off x="7616654" y="1343101"/>
            <a:ext cx="743100" cy="228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94" name="Google Shape;94;p18"/>
          <p:cNvSpPr txBox="1"/>
          <p:nvPr>
            <p:ph idx="11" type="ftr"/>
          </p:nvPr>
        </p:nvSpPr>
        <p:spPr>
          <a:xfrm rot="5400000">
            <a:off x="6713603" y="2419050"/>
            <a:ext cx="2895000" cy="2286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95" name="Google Shape;95;p18"/>
          <p:cNvSpPr txBox="1"/>
          <p:nvPr>
            <p:ph idx="12" type="sldNum"/>
          </p:nvPr>
        </p:nvSpPr>
        <p:spPr>
          <a:xfrm>
            <a:off x="7764405" y="221797"/>
            <a:ext cx="628800" cy="5757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9"/>
          <p:cNvSpPr txBox="1"/>
          <p:nvPr>
            <p:ph type="title"/>
          </p:nvPr>
        </p:nvSpPr>
        <p:spPr>
          <a:xfrm>
            <a:off x="484583" y="339539"/>
            <a:ext cx="7053600" cy="1050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98" name="Google Shape;98;p19"/>
          <p:cNvSpPr txBox="1"/>
          <p:nvPr>
            <p:ph idx="10" type="dt"/>
          </p:nvPr>
        </p:nvSpPr>
        <p:spPr>
          <a:xfrm rot="5400000">
            <a:off x="7616654" y="1343101"/>
            <a:ext cx="743100" cy="228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99" name="Google Shape;99;p19"/>
          <p:cNvSpPr txBox="1"/>
          <p:nvPr>
            <p:ph idx="11" type="ftr"/>
          </p:nvPr>
        </p:nvSpPr>
        <p:spPr>
          <a:xfrm rot="5400000">
            <a:off x="6713603" y="2419050"/>
            <a:ext cx="2895000" cy="2286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00" name="Google Shape;100;p19"/>
          <p:cNvSpPr txBox="1"/>
          <p:nvPr>
            <p:ph idx="12" type="sldNum"/>
          </p:nvPr>
        </p:nvSpPr>
        <p:spPr>
          <a:xfrm>
            <a:off x="7764405" y="221797"/>
            <a:ext cx="628800" cy="5757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0"/>
          <p:cNvSpPr txBox="1"/>
          <p:nvPr>
            <p:ph idx="10" type="dt"/>
          </p:nvPr>
        </p:nvSpPr>
        <p:spPr>
          <a:xfrm rot="5400000">
            <a:off x="7616654" y="1343101"/>
            <a:ext cx="743100" cy="228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03" name="Google Shape;103;p20"/>
          <p:cNvSpPr txBox="1"/>
          <p:nvPr>
            <p:ph idx="11" type="ftr"/>
          </p:nvPr>
        </p:nvSpPr>
        <p:spPr>
          <a:xfrm rot="5400000">
            <a:off x="6713603" y="2419050"/>
            <a:ext cx="2895000" cy="2286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04" name="Google Shape;104;p20"/>
          <p:cNvSpPr txBox="1"/>
          <p:nvPr>
            <p:ph idx="12" type="sldNum"/>
          </p:nvPr>
        </p:nvSpPr>
        <p:spPr>
          <a:xfrm>
            <a:off x="7764405" y="221797"/>
            <a:ext cx="628800" cy="5757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1"/>
          <p:cNvSpPr txBox="1"/>
          <p:nvPr>
            <p:ph type="title"/>
          </p:nvPr>
        </p:nvSpPr>
        <p:spPr>
          <a:xfrm>
            <a:off x="866215" y="1085850"/>
            <a:ext cx="2550900" cy="10860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Century Gothic"/>
              <a:buNone/>
              <a:defRPr b="0" sz="1800"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07" name="Google Shape;107;p21"/>
          <p:cNvSpPr txBox="1"/>
          <p:nvPr>
            <p:ph idx="1" type="body"/>
          </p:nvPr>
        </p:nvSpPr>
        <p:spPr>
          <a:xfrm>
            <a:off x="3588462" y="1085850"/>
            <a:ext cx="38970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indent="-304800" lvl="0" marL="457200" algn="l">
              <a:spcBef>
                <a:spcPts val="800"/>
              </a:spcBef>
              <a:spcAft>
                <a:spcPts val="0"/>
              </a:spcAft>
              <a:buSzPts val="1200"/>
              <a:buChar char="►"/>
              <a:defRPr sz="1500"/>
            </a:lvl1pPr>
            <a:lvl2pPr indent="-298450" lvl="1" marL="91440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 sz="1400"/>
            </a:lvl2pPr>
            <a:lvl3pPr indent="-292100" lvl="2" marL="1371600" algn="l">
              <a:spcBef>
                <a:spcPts val="800"/>
              </a:spcBef>
              <a:spcAft>
                <a:spcPts val="0"/>
              </a:spcAft>
              <a:buSzPts val="1000"/>
              <a:buChar char="►"/>
              <a:defRPr sz="1200"/>
            </a:lvl3pPr>
            <a:lvl4pPr indent="-279400" lvl="3" marL="1828800" algn="l">
              <a:spcBef>
                <a:spcPts val="800"/>
              </a:spcBef>
              <a:spcAft>
                <a:spcPts val="0"/>
              </a:spcAft>
              <a:buSzPts val="800"/>
              <a:buChar char="►"/>
              <a:defRPr sz="1100"/>
            </a:lvl4pPr>
            <a:lvl5pPr indent="-279400" lvl="4" marL="2286000" algn="l">
              <a:spcBef>
                <a:spcPts val="800"/>
              </a:spcBef>
              <a:spcAft>
                <a:spcPts val="0"/>
              </a:spcAft>
              <a:buSzPts val="800"/>
              <a:buChar char="►"/>
              <a:defRPr sz="1100"/>
            </a:lvl5pPr>
            <a:lvl6pPr indent="-279400" lvl="5" marL="2743200" algn="l">
              <a:spcBef>
                <a:spcPts val="800"/>
              </a:spcBef>
              <a:spcAft>
                <a:spcPts val="0"/>
              </a:spcAft>
              <a:buSzPts val="800"/>
              <a:buChar char="►"/>
              <a:defRPr sz="1100"/>
            </a:lvl6pPr>
            <a:lvl7pPr indent="-279400" lvl="6" marL="3200400" algn="l">
              <a:spcBef>
                <a:spcPts val="800"/>
              </a:spcBef>
              <a:spcAft>
                <a:spcPts val="0"/>
              </a:spcAft>
              <a:buSzPts val="800"/>
              <a:buChar char="►"/>
              <a:defRPr sz="1100"/>
            </a:lvl7pPr>
            <a:lvl8pPr indent="-279400" lvl="7" marL="3657600" algn="l">
              <a:spcBef>
                <a:spcPts val="800"/>
              </a:spcBef>
              <a:spcAft>
                <a:spcPts val="0"/>
              </a:spcAft>
              <a:buSzPts val="800"/>
              <a:buChar char="►"/>
              <a:defRPr sz="1100"/>
            </a:lvl8pPr>
            <a:lvl9pPr indent="-279400" lvl="8" marL="4114800" algn="l">
              <a:spcBef>
                <a:spcPts val="800"/>
              </a:spcBef>
              <a:spcAft>
                <a:spcPts val="0"/>
              </a:spcAft>
              <a:buSzPts val="800"/>
              <a:buChar char="►"/>
              <a:defRPr sz="1100"/>
            </a:lvl9pPr>
          </a:lstStyle>
          <a:p/>
        </p:txBody>
      </p:sp>
      <p:sp>
        <p:nvSpPr>
          <p:cNvPr id="108" name="Google Shape;108;p21"/>
          <p:cNvSpPr txBox="1"/>
          <p:nvPr>
            <p:ph idx="2" type="body"/>
          </p:nvPr>
        </p:nvSpPr>
        <p:spPr>
          <a:xfrm>
            <a:off x="866215" y="2346960"/>
            <a:ext cx="2550900" cy="2171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algn="l">
              <a:spcBef>
                <a:spcPts val="800"/>
              </a:spcBef>
              <a:spcAft>
                <a:spcPts val="0"/>
              </a:spcAft>
              <a:buSzPts val="800"/>
              <a:buNone/>
              <a:defRPr sz="1100"/>
            </a:lvl1pPr>
            <a:lvl2pPr indent="-228600" lvl="1" marL="914400" algn="l">
              <a:spcBef>
                <a:spcPts val="800"/>
              </a:spcBef>
              <a:spcAft>
                <a:spcPts val="0"/>
              </a:spcAft>
              <a:buSzPts val="700"/>
              <a:buNone/>
              <a:defRPr sz="900"/>
            </a:lvl2pPr>
            <a:lvl3pPr indent="-228600" lvl="2" marL="1371600" algn="l">
              <a:spcBef>
                <a:spcPts val="800"/>
              </a:spcBef>
              <a:spcAft>
                <a:spcPts val="0"/>
              </a:spcAft>
              <a:buSzPts val="600"/>
              <a:buNone/>
              <a:defRPr sz="800"/>
            </a:lvl3pPr>
            <a:lvl4pPr indent="-228600" lvl="3" marL="18288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4pPr>
            <a:lvl5pPr indent="-228600" lvl="4" marL="22860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5pPr>
            <a:lvl6pPr indent="-228600" lvl="5" marL="27432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6pPr>
            <a:lvl7pPr indent="-228600" lvl="6" marL="32004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7pPr>
            <a:lvl8pPr indent="-228600" lvl="7" marL="36576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8pPr>
            <a:lvl9pPr indent="-228600" lvl="8" marL="41148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9pPr>
          </a:lstStyle>
          <a:p/>
        </p:txBody>
      </p:sp>
      <p:sp>
        <p:nvSpPr>
          <p:cNvPr id="109" name="Google Shape;109;p21"/>
          <p:cNvSpPr txBox="1"/>
          <p:nvPr>
            <p:ph idx="10" type="dt"/>
          </p:nvPr>
        </p:nvSpPr>
        <p:spPr>
          <a:xfrm rot="5400000">
            <a:off x="7616654" y="1343101"/>
            <a:ext cx="743100" cy="228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10" name="Google Shape;110;p21"/>
          <p:cNvSpPr txBox="1"/>
          <p:nvPr>
            <p:ph idx="11" type="ftr"/>
          </p:nvPr>
        </p:nvSpPr>
        <p:spPr>
          <a:xfrm rot="5400000">
            <a:off x="6713603" y="2419050"/>
            <a:ext cx="2895000" cy="2286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11" name="Google Shape;111;p21"/>
          <p:cNvSpPr txBox="1"/>
          <p:nvPr>
            <p:ph idx="12" type="sldNum"/>
          </p:nvPr>
        </p:nvSpPr>
        <p:spPr>
          <a:xfrm>
            <a:off x="7764405" y="221797"/>
            <a:ext cx="628800" cy="5757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22"/>
          <p:cNvSpPr txBox="1"/>
          <p:nvPr>
            <p:ph type="title"/>
          </p:nvPr>
        </p:nvSpPr>
        <p:spPr>
          <a:xfrm>
            <a:off x="865430" y="1390644"/>
            <a:ext cx="3819600" cy="11811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700"/>
              <a:buFont typeface="Century Gothic"/>
              <a:buNone/>
              <a:defRPr b="0" sz="2700"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14" name="Google Shape;114;p22"/>
          <p:cNvSpPr/>
          <p:nvPr>
            <p:ph idx="2" type="pic"/>
          </p:nvPr>
        </p:nvSpPr>
        <p:spPr>
          <a:xfrm>
            <a:off x="5212160" y="857250"/>
            <a:ext cx="2400300" cy="3429000"/>
          </a:xfrm>
          <a:prstGeom prst="roundRect">
            <a:avLst>
              <a:gd fmla="val 1858" name="adj"/>
            </a:avLst>
          </a:prstGeom>
          <a:noFill/>
          <a:ln>
            <a:noFill/>
          </a:ln>
          <a:effectLst>
            <a:outerShdw blurRad="50800" rotWithShape="0" algn="tl" dir="5400000" dist="50800">
              <a:srgbClr val="000000">
                <a:alpha val="42750"/>
              </a:srgbClr>
            </a:outerShdw>
          </a:effectLst>
        </p:spPr>
      </p:sp>
      <p:sp>
        <p:nvSpPr>
          <p:cNvPr id="115" name="Google Shape;115;p22"/>
          <p:cNvSpPr txBox="1"/>
          <p:nvPr>
            <p:ph idx="1" type="body"/>
          </p:nvPr>
        </p:nvSpPr>
        <p:spPr>
          <a:xfrm>
            <a:off x="866215" y="2743200"/>
            <a:ext cx="3813900" cy="1028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algn="l">
              <a:spcBef>
                <a:spcPts val="800"/>
              </a:spcBef>
              <a:spcAft>
                <a:spcPts val="0"/>
              </a:spcAft>
              <a:buSzPts val="800"/>
              <a:buNone/>
              <a:defRPr sz="1100"/>
            </a:lvl1pPr>
            <a:lvl2pPr indent="-228600" lvl="1" marL="914400" algn="l">
              <a:spcBef>
                <a:spcPts val="800"/>
              </a:spcBef>
              <a:spcAft>
                <a:spcPts val="0"/>
              </a:spcAft>
              <a:buSzPts val="700"/>
              <a:buNone/>
              <a:defRPr sz="900"/>
            </a:lvl2pPr>
            <a:lvl3pPr indent="-228600" lvl="2" marL="1371600" algn="l">
              <a:spcBef>
                <a:spcPts val="800"/>
              </a:spcBef>
              <a:spcAft>
                <a:spcPts val="0"/>
              </a:spcAft>
              <a:buSzPts val="600"/>
              <a:buNone/>
              <a:defRPr sz="800"/>
            </a:lvl3pPr>
            <a:lvl4pPr indent="-228600" lvl="3" marL="18288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4pPr>
            <a:lvl5pPr indent="-228600" lvl="4" marL="22860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5pPr>
            <a:lvl6pPr indent="-228600" lvl="5" marL="27432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6pPr>
            <a:lvl7pPr indent="-228600" lvl="6" marL="32004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7pPr>
            <a:lvl8pPr indent="-228600" lvl="7" marL="36576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8pPr>
            <a:lvl9pPr indent="-228600" lvl="8" marL="41148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9pPr>
          </a:lstStyle>
          <a:p/>
        </p:txBody>
      </p:sp>
      <p:sp>
        <p:nvSpPr>
          <p:cNvPr id="116" name="Google Shape;116;p22"/>
          <p:cNvSpPr txBox="1"/>
          <p:nvPr>
            <p:ph idx="10" type="dt"/>
          </p:nvPr>
        </p:nvSpPr>
        <p:spPr>
          <a:xfrm rot="5400000">
            <a:off x="7616654" y="1343101"/>
            <a:ext cx="743100" cy="228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17" name="Google Shape;117;p22"/>
          <p:cNvSpPr txBox="1"/>
          <p:nvPr>
            <p:ph idx="11" type="ftr"/>
          </p:nvPr>
        </p:nvSpPr>
        <p:spPr>
          <a:xfrm rot="5400000">
            <a:off x="6713603" y="2419050"/>
            <a:ext cx="2895000" cy="2286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18" name="Google Shape;118;p22"/>
          <p:cNvSpPr txBox="1"/>
          <p:nvPr>
            <p:ph idx="12" type="sldNum"/>
          </p:nvPr>
        </p:nvSpPr>
        <p:spPr>
          <a:xfrm>
            <a:off x="7764405" y="221797"/>
            <a:ext cx="628800" cy="5757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anoramic Picture with Caption">
  <p:cSld name="Panoramic Picture with Caption"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3"/>
          <p:cNvSpPr txBox="1"/>
          <p:nvPr>
            <p:ph type="title"/>
          </p:nvPr>
        </p:nvSpPr>
        <p:spPr>
          <a:xfrm>
            <a:off x="866217" y="3600440"/>
            <a:ext cx="6619200" cy="4251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Century Gothic"/>
              <a:buNone/>
              <a:defRPr b="0" sz="1800"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21" name="Google Shape;121;p23"/>
          <p:cNvSpPr/>
          <p:nvPr>
            <p:ph idx="2" type="pic"/>
          </p:nvPr>
        </p:nvSpPr>
        <p:spPr>
          <a:xfrm>
            <a:off x="866216" y="514350"/>
            <a:ext cx="6619200" cy="2730600"/>
          </a:xfrm>
          <a:prstGeom prst="roundRect">
            <a:avLst>
              <a:gd fmla="val 1858" name="adj"/>
            </a:avLst>
          </a:prstGeom>
          <a:noFill/>
          <a:ln>
            <a:noFill/>
          </a:ln>
          <a:effectLst>
            <a:outerShdw blurRad="50800" rotWithShape="0" algn="tl" dir="5400000" dist="50800">
              <a:srgbClr val="000000">
                <a:alpha val="42750"/>
              </a:srgbClr>
            </a:outerShdw>
          </a:effectLst>
        </p:spPr>
      </p:sp>
      <p:sp>
        <p:nvSpPr>
          <p:cNvPr id="122" name="Google Shape;122;p23"/>
          <p:cNvSpPr txBox="1"/>
          <p:nvPr>
            <p:ph idx="1" type="body"/>
          </p:nvPr>
        </p:nvSpPr>
        <p:spPr>
          <a:xfrm>
            <a:off x="866217" y="4025494"/>
            <a:ext cx="6619200" cy="370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algn="l">
              <a:spcBef>
                <a:spcPts val="800"/>
              </a:spcBef>
              <a:spcAft>
                <a:spcPts val="0"/>
              </a:spcAft>
              <a:buSzPts val="700"/>
              <a:buNone/>
              <a:defRPr sz="900"/>
            </a:lvl1pPr>
            <a:lvl2pPr indent="-228600" lvl="1" marL="914400" algn="l">
              <a:spcBef>
                <a:spcPts val="800"/>
              </a:spcBef>
              <a:spcAft>
                <a:spcPts val="0"/>
              </a:spcAft>
              <a:buSzPts val="700"/>
              <a:buNone/>
              <a:defRPr sz="900"/>
            </a:lvl2pPr>
            <a:lvl3pPr indent="-228600" lvl="2" marL="1371600" algn="l">
              <a:spcBef>
                <a:spcPts val="800"/>
              </a:spcBef>
              <a:spcAft>
                <a:spcPts val="0"/>
              </a:spcAft>
              <a:buSzPts val="600"/>
              <a:buNone/>
              <a:defRPr sz="800"/>
            </a:lvl3pPr>
            <a:lvl4pPr indent="-228600" lvl="3" marL="18288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4pPr>
            <a:lvl5pPr indent="-228600" lvl="4" marL="22860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5pPr>
            <a:lvl6pPr indent="-228600" lvl="5" marL="27432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6pPr>
            <a:lvl7pPr indent="-228600" lvl="6" marL="32004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7pPr>
            <a:lvl8pPr indent="-228600" lvl="7" marL="36576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8pPr>
            <a:lvl9pPr indent="-228600" lvl="8" marL="41148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9pPr>
          </a:lstStyle>
          <a:p/>
        </p:txBody>
      </p:sp>
      <p:sp>
        <p:nvSpPr>
          <p:cNvPr id="123" name="Google Shape;123;p23"/>
          <p:cNvSpPr txBox="1"/>
          <p:nvPr>
            <p:ph idx="10" type="dt"/>
          </p:nvPr>
        </p:nvSpPr>
        <p:spPr>
          <a:xfrm rot="5400000">
            <a:off x="7616654" y="1343101"/>
            <a:ext cx="743100" cy="228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24" name="Google Shape;124;p23"/>
          <p:cNvSpPr txBox="1"/>
          <p:nvPr>
            <p:ph idx="11" type="ftr"/>
          </p:nvPr>
        </p:nvSpPr>
        <p:spPr>
          <a:xfrm rot="5400000">
            <a:off x="6713603" y="2419050"/>
            <a:ext cx="2895000" cy="2286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25" name="Google Shape;125;p23"/>
          <p:cNvSpPr txBox="1"/>
          <p:nvPr>
            <p:ph idx="12" type="sldNum"/>
          </p:nvPr>
        </p:nvSpPr>
        <p:spPr>
          <a:xfrm>
            <a:off x="7764405" y="221797"/>
            <a:ext cx="628800" cy="5757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aption">
  <p:cSld name="Title and Caption"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24"/>
          <p:cNvSpPr txBox="1"/>
          <p:nvPr>
            <p:ph type="title"/>
          </p:nvPr>
        </p:nvSpPr>
        <p:spPr>
          <a:xfrm>
            <a:off x="866215" y="1085850"/>
            <a:ext cx="6619200" cy="14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Font typeface="Century Gothic"/>
              <a:buNone/>
              <a:defRPr sz="3600"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28" name="Google Shape;128;p24"/>
          <p:cNvSpPr txBox="1"/>
          <p:nvPr>
            <p:ph idx="1" type="body"/>
          </p:nvPr>
        </p:nvSpPr>
        <p:spPr>
          <a:xfrm>
            <a:off x="866215" y="2743200"/>
            <a:ext cx="6619200" cy="177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indent="-228600" lvl="0" marL="457200" algn="l">
              <a:spcBef>
                <a:spcPts val="800"/>
              </a:spcBef>
              <a:spcAft>
                <a:spcPts val="0"/>
              </a:spcAft>
              <a:buSzPts val="1100"/>
              <a:buNone/>
              <a:defRPr sz="1400"/>
            </a:lvl1pPr>
            <a:lvl2pPr indent="-228600" lvl="1" marL="914400" algn="l">
              <a:spcBef>
                <a:spcPts val="800"/>
              </a:spcBef>
              <a:spcAft>
                <a:spcPts val="0"/>
              </a:spcAft>
              <a:buSzPts val="700"/>
              <a:buNone/>
              <a:defRPr sz="900"/>
            </a:lvl2pPr>
            <a:lvl3pPr indent="-228600" lvl="2" marL="1371600" algn="l">
              <a:spcBef>
                <a:spcPts val="800"/>
              </a:spcBef>
              <a:spcAft>
                <a:spcPts val="0"/>
              </a:spcAft>
              <a:buSzPts val="600"/>
              <a:buNone/>
              <a:defRPr sz="800"/>
            </a:lvl3pPr>
            <a:lvl4pPr indent="-228600" lvl="3" marL="18288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4pPr>
            <a:lvl5pPr indent="-228600" lvl="4" marL="22860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5pPr>
            <a:lvl6pPr indent="-228600" lvl="5" marL="27432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6pPr>
            <a:lvl7pPr indent="-228600" lvl="6" marL="32004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7pPr>
            <a:lvl8pPr indent="-228600" lvl="7" marL="36576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8pPr>
            <a:lvl9pPr indent="-228600" lvl="8" marL="41148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9pPr>
          </a:lstStyle>
          <a:p/>
        </p:txBody>
      </p:sp>
      <p:sp>
        <p:nvSpPr>
          <p:cNvPr id="129" name="Google Shape;129;p24"/>
          <p:cNvSpPr txBox="1"/>
          <p:nvPr>
            <p:ph idx="10" type="dt"/>
          </p:nvPr>
        </p:nvSpPr>
        <p:spPr>
          <a:xfrm rot="5400000">
            <a:off x="7616654" y="1343101"/>
            <a:ext cx="743100" cy="228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30" name="Google Shape;130;p24"/>
          <p:cNvSpPr txBox="1"/>
          <p:nvPr>
            <p:ph idx="11" type="ftr"/>
          </p:nvPr>
        </p:nvSpPr>
        <p:spPr>
          <a:xfrm rot="5400000">
            <a:off x="6713603" y="2419050"/>
            <a:ext cx="2895000" cy="2286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31" name="Google Shape;131;p24"/>
          <p:cNvSpPr txBox="1"/>
          <p:nvPr>
            <p:ph idx="12" type="sldNum"/>
          </p:nvPr>
        </p:nvSpPr>
        <p:spPr>
          <a:xfrm>
            <a:off x="7764405" y="221797"/>
            <a:ext cx="628800" cy="5757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Quote with Caption">
  <p:cSld name="Quote with Caption"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25"/>
          <p:cNvSpPr txBox="1"/>
          <p:nvPr>
            <p:ph type="title"/>
          </p:nvPr>
        </p:nvSpPr>
        <p:spPr>
          <a:xfrm>
            <a:off x="1181101" y="1085850"/>
            <a:ext cx="5999400" cy="1742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Font typeface="Century Gothic"/>
              <a:buNone/>
              <a:defRPr sz="3600"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34" name="Google Shape;134;p25"/>
          <p:cNvSpPr txBox="1"/>
          <p:nvPr>
            <p:ph idx="1" type="body"/>
          </p:nvPr>
        </p:nvSpPr>
        <p:spPr>
          <a:xfrm>
            <a:off x="1447800" y="2828381"/>
            <a:ext cx="5459700" cy="256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algn="l">
              <a:spcBef>
                <a:spcPts val="800"/>
              </a:spcBef>
              <a:spcAft>
                <a:spcPts val="0"/>
              </a:spcAft>
              <a:buSzPts val="800"/>
              <a:buNone/>
              <a:defRPr b="0" i="0" sz="1100" cap="small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228600" lvl="1" marL="914400" algn="l">
              <a:spcBef>
                <a:spcPts val="800"/>
              </a:spcBef>
              <a:spcAft>
                <a:spcPts val="0"/>
              </a:spcAft>
              <a:buSzPts val="700"/>
              <a:buNone/>
              <a:defRPr sz="900"/>
            </a:lvl2pPr>
            <a:lvl3pPr indent="-228600" lvl="2" marL="1371600" algn="l">
              <a:spcBef>
                <a:spcPts val="800"/>
              </a:spcBef>
              <a:spcAft>
                <a:spcPts val="0"/>
              </a:spcAft>
              <a:buSzPts val="600"/>
              <a:buNone/>
              <a:defRPr sz="800"/>
            </a:lvl3pPr>
            <a:lvl4pPr indent="-228600" lvl="3" marL="18288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4pPr>
            <a:lvl5pPr indent="-228600" lvl="4" marL="22860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5pPr>
            <a:lvl6pPr indent="-228600" lvl="5" marL="27432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6pPr>
            <a:lvl7pPr indent="-228600" lvl="6" marL="32004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7pPr>
            <a:lvl8pPr indent="-228600" lvl="7" marL="36576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8pPr>
            <a:lvl9pPr indent="-228600" lvl="8" marL="41148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9pPr>
          </a:lstStyle>
          <a:p/>
        </p:txBody>
      </p:sp>
      <p:sp>
        <p:nvSpPr>
          <p:cNvPr id="135" name="Google Shape;135;p25"/>
          <p:cNvSpPr txBox="1"/>
          <p:nvPr>
            <p:ph idx="2" type="body"/>
          </p:nvPr>
        </p:nvSpPr>
        <p:spPr>
          <a:xfrm>
            <a:off x="866215" y="3262993"/>
            <a:ext cx="6619200" cy="1257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indent="-228600" lvl="0" marL="457200" algn="l">
              <a:spcBef>
                <a:spcPts val="800"/>
              </a:spcBef>
              <a:spcAft>
                <a:spcPts val="0"/>
              </a:spcAft>
              <a:buSzPts val="1100"/>
              <a:buNone/>
              <a:defRPr sz="1400"/>
            </a:lvl1pPr>
            <a:lvl2pPr indent="-228600" lvl="1" marL="914400" algn="l">
              <a:spcBef>
                <a:spcPts val="800"/>
              </a:spcBef>
              <a:spcAft>
                <a:spcPts val="0"/>
              </a:spcAft>
              <a:buSzPts val="700"/>
              <a:buNone/>
              <a:defRPr sz="900"/>
            </a:lvl2pPr>
            <a:lvl3pPr indent="-228600" lvl="2" marL="1371600" algn="l">
              <a:spcBef>
                <a:spcPts val="800"/>
              </a:spcBef>
              <a:spcAft>
                <a:spcPts val="0"/>
              </a:spcAft>
              <a:buSzPts val="600"/>
              <a:buNone/>
              <a:defRPr sz="800"/>
            </a:lvl3pPr>
            <a:lvl4pPr indent="-228600" lvl="3" marL="18288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4pPr>
            <a:lvl5pPr indent="-228600" lvl="4" marL="22860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5pPr>
            <a:lvl6pPr indent="-228600" lvl="5" marL="27432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6pPr>
            <a:lvl7pPr indent="-228600" lvl="6" marL="32004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7pPr>
            <a:lvl8pPr indent="-228600" lvl="7" marL="36576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8pPr>
            <a:lvl9pPr indent="-228600" lvl="8" marL="41148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9pPr>
          </a:lstStyle>
          <a:p/>
        </p:txBody>
      </p:sp>
      <p:sp>
        <p:nvSpPr>
          <p:cNvPr id="136" name="Google Shape;136;p25"/>
          <p:cNvSpPr txBox="1"/>
          <p:nvPr>
            <p:ph idx="10" type="dt"/>
          </p:nvPr>
        </p:nvSpPr>
        <p:spPr>
          <a:xfrm rot="5400000">
            <a:off x="7616654" y="1343101"/>
            <a:ext cx="743100" cy="228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37" name="Google Shape;137;p25"/>
          <p:cNvSpPr txBox="1"/>
          <p:nvPr>
            <p:ph idx="11" type="ftr"/>
          </p:nvPr>
        </p:nvSpPr>
        <p:spPr>
          <a:xfrm rot="5400000">
            <a:off x="6713603" y="2419050"/>
            <a:ext cx="2895000" cy="2286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38" name="Google Shape;138;p25"/>
          <p:cNvSpPr txBox="1"/>
          <p:nvPr>
            <p:ph idx="12" type="sldNum"/>
          </p:nvPr>
        </p:nvSpPr>
        <p:spPr>
          <a:xfrm>
            <a:off x="7764405" y="221797"/>
            <a:ext cx="628800" cy="5757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39" name="Google Shape;139;p25"/>
          <p:cNvSpPr txBox="1"/>
          <p:nvPr/>
        </p:nvSpPr>
        <p:spPr>
          <a:xfrm>
            <a:off x="673721" y="728440"/>
            <a:ext cx="601500" cy="14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92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“</a:t>
            </a:r>
            <a:endParaRPr sz="1100"/>
          </a:p>
        </p:txBody>
      </p:sp>
      <p:sp>
        <p:nvSpPr>
          <p:cNvPr id="140" name="Google Shape;140;p25"/>
          <p:cNvSpPr txBox="1"/>
          <p:nvPr/>
        </p:nvSpPr>
        <p:spPr>
          <a:xfrm>
            <a:off x="6997868" y="1960340"/>
            <a:ext cx="601500" cy="14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92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”</a:t>
            </a:r>
            <a:endParaRPr sz="110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Name Card">
  <p:cSld name="Name Card"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26"/>
          <p:cNvSpPr txBox="1"/>
          <p:nvPr>
            <p:ph type="title"/>
          </p:nvPr>
        </p:nvSpPr>
        <p:spPr>
          <a:xfrm>
            <a:off x="866215" y="2343151"/>
            <a:ext cx="6619200" cy="12399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Font typeface="Century Gothic"/>
              <a:buNone/>
              <a:defRPr b="0" sz="3000" cap="none"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43" name="Google Shape;143;p26"/>
          <p:cNvSpPr txBox="1"/>
          <p:nvPr>
            <p:ph idx="1" type="body"/>
          </p:nvPr>
        </p:nvSpPr>
        <p:spPr>
          <a:xfrm>
            <a:off x="866215" y="3583036"/>
            <a:ext cx="6619200" cy="645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algn="l">
              <a:spcBef>
                <a:spcPts val="800"/>
              </a:spcBef>
              <a:spcAft>
                <a:spcPts val="0"/>
              </a:spcAft>
              <a:buSzPts val="1200"/>
              <a:buNone/>
              <a:defRPr sz="1500" cap="none">
                <a:solidFill>
                  <a:schemeClr val="accent1"/>
                </a:solidFill>
              </a:defRPr>
            </a:lvl1pPr>
            <a:lvl2pPr indent="-228600" lvl="1" marL="914400" algn="l">
              <a:spcBef>
                <a:spcPts val="800"/>
              </a:spcBef>
              <a:spcAft>
                <a:spcPts val="0"/>
              </a:spcAft>
              <a:buSzPts val="1100"/>
              <a:buNone/>
              <a:defRPr sz="1400">
                <a:solidFill>
                  <a:schemeClr val="lt1"/>
                </a:solidFill>
              </a:defRPr>
            </a:lvl2pPr>
            <a:lvl3pPr indent="-228600" lvl="2" marL="1371600" algn="l">
              <a:spcBef>
                <a:spcPts val="800"/>
              </a:spcBef>
              <a:spcAft>
                <a:spcPts val="0"/>
              </a:spcAft>
              <a:buSzPts val="1000"/>
              <a:buNone/>
              <a:defRPr sz="1200">
                <a:solidFill>
                  <a:schemeClr val="lt1"/>
                </a:solidFill>
              </a:defRPr>
            </a:lvl3pPr>
            <a:lvl4pPr indent="-228600" lvl="3" marL="1828800" algn="l">
              <a:spcBef>
                <a:spcPts val="800"/>
              </a:spcBef>
              <a:spcAft>
                <a:spcPts val="0"/>
              </a:spcAft>
              <a:buSzPts val="800"/>
              <a:buNone/>
              <a:defRPr sz="1100">
                <a:solidFill>
                  <a:schemeClr val="lt1"/>
                </a:solidFill>
              </a:defRPr>
            </a:lvl4pPr>
            <a:lvl5pPr indent="-228600" lvl="4" marL="2286000" algn="l">
              <a:spcBef>
                <a:spcPts val="800"/>
              </a:spcBef>
              <a:spcAft>
                <a:spcPts val="0"/>
              </a:spcAft>
              <a:buSzPts val="800"/>
              <a:buNone/>
              <a:defRPr sz="1100">
                <a:solidFill>
                  <a:schemeClr val="lt1"/>
                </a:solidFill>
              </a:defRPr>
            </a:lvl5pPr>
            <a:lvl6pPr indent="-228600" lvl="5" marL="2743200" algn="l">
              <a:spcBef>
                <a:spcPts val="800"/>
              </a:spcBef>
              <a:spcAft>
                <a:spcPts val="0"/>
              </a:spcAft>
              <a:buSzPts val="800"/>
              <a:buNone/>
              <a:defRPr sz="1100">
                <a:solidFill>
                  <a:schemeClr val="lt1"/>
                </a:solidFill>
              </a:defRPr>
            </a:lvl6pPr>
            <a:lvl7pPr indent="-228600" lvl="6" marL="3200400" algn="l">
              <a:spcBef>
                <a:spcPts val="800"/>
              </a:spcBef>
              <a:spcAft>
                <a:spcPts val="0"/>
              </a:spcAft>
              <a:buSzPts val="800"/>
              <a:buNone/>
              <a:defRPr sz="1100">
                <a:solidFill>
                  <a:schemeClr val="lt1"/>
                </a:solidFill>
              </a:defRPr>
            </a:lvl7pPr>
            <a:lvl8pPr indent="-228600" lvl="7" marL="3657600" algn="l">
              <a:spcBef>
                <a:spcPts val="800"/>
              </a:spcBef>
              <a:spcAft>
                <a:spcPts val="0"/>
              </a:spcAft>
              <a:buSzPts val="800"/>
              <a:buNone/>
              <a:defRPr sz="1100">
                <a:solidFill>
                  <a:schemeClr val="lt1"/>
                </a:solidFill>
              </a:defRPr>
            </a:lvl8pPr>
            <a:lvl9pPr indent="-228600" lvl="8" marL="4114800" algn="l">
              <a:spcBef>
                <a:spcPts val="800"/>
              </a:spcBef>
              <a:spcAft>
                <a:spcPts val="0"/>
              </a:spcAft>
              <a:buSzPts val="800"/>
              <a:buNone/>
              <a:defRPr sz="11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44" name="Google Shape;144;p26"/>
          <p:cNvSpPr txBox="1"/>
          <p:nvPr>
            <p:ph idx="10" type="dt"/>
          </p:nvPr>
        </p:nvSpPr>
        <p:spPr>
          <a:xfrm rot="5400000">
            <a:off x="7616654" y="1343101"/>
            <a:ext cx="743100" cy="228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45" name="Google Shape;145;p26"/>
          <p:cNvSpPr txBox="1"/>
          <p:nvPr>
            <p:ph idx="11" type="ftr"/>
          </p:nvPr>
        </p:nvSpPr>
        <p:spPr>
          <a:xfrm rot="5400000">
            <a:off x="6713603" y="2419050"/>
            <a:ext cx="2895000" cy="2286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46" name="Google Shape;146;p26"/>
          <p:cNvSpPr txBox="1"/>
          <p:nvPr>
            <p:ph idx="12" type="sldNum"/>
          </p:nvPr>
        </p:nvSpPr>
        <p:spPr>
          <a:xfrm>
            <a:off x="7764405" y="221797"/>
            <a:ext cx="628800" cy="5757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 Column">
  <p:cSld name="3 Column"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27"/>
          <p:cNvSpPr txBox="1"/>
          <p:nvPr>
            <p:ph type="title"/>
          </p:nvPr>
        </p:nvSpPr>
        <p:spPr>
          <a:xfrm>
            <a:off x="484583" y="339539"/>
            <a:ext cx="7053600" cy="1050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200"/>
              <a:buFont typeface="Century Gothic"/>
              <a:buNone/>
              <a:defRPr sz="3200"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49" name="Google Shape;149;p27"/>
          <p:cNvSpPr txBox="1"/>
          <p:nvPr>
            <p:ph idx="1" type="body"/>
          </p:nvPr>
        </p:nvSpPr>
        <p:spPr>
          <a:xfrm>
            <a:off x="474710" y="1485900"/>
            <a:ext cx="2210100" cy="4323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indent="-228600" lvl="0" marL="457200" algn="l">
              <a:spcBef>
                <a:spcPts val="800"/>
              </a:spcBef>
              <a:spcAft>
                <a:spcPts val="0"/>
              </a:spcAft>
              <a:buSzPts val="1400"/>
              <a:buNone/>
              <a:defRPr b="0" sz="1800">
                <a:solidFill>
                  <a:schemeClr val="accent1"/>
                </a:solidFill>
              </a:defRPr>
            </a:lvl1pPr>
            <a:lvl2pPr indent="-228600" lvl="1" marL="914400" algn="l">
              <a:spcBef>
                <a:spcPts val="800"/>
              </a:spcBef>
              <a:spcAft>
                <a:spcPts val="0"/>
              </a:spcAft>
              <a:buSzPts val="1200"/>
              <a:buNone/>
              <a:defRPr b="1" sz="1500"/>
            </a:lvl2pPr>
            <a:lvl3pPr indent="-228600" lvl="2" marL="1371600" algn="l">
              <a:spcBef>
                <a:spcPts val="800"/>
              </a:spcBef>
              <a:spcAft>
                <a:spcPts val="0"/>
              </a:spcAft>
              <a:buSzPts val="1100"/>
              <a:buNone/>
              <a:defRPr b="1" sz="1400"/>
            </a:lvl3pPr>
            <a:lvl4pPr indent="-228600" lvl="3" marL="1828800" algn="l">
              <a:spcBef>
                <a:spcPts val="800"/>
              </a:spcBef>
              <a:spcAft>
                <a:spcPts val="0"/>
              </a:spcAft>
              <a:buSzPts val="1000"/>
              <a:buNone/>
              <a:defRPr b="1" sz="1200"/>
            </a:lvl4pPr>
            <a:lvl5pPr indent="-228600" lvl="4" marL="2286000" algn="l">
              <a:spcBef>
                <a:spcPts val="800"/>
              </a:spcBef>
              <a:spcAft>
                <a:spcPts val="0"/>
              </a:spcAft>
              <a:buSzPts val="1000"/>
              <a:buNone/>
              <a:defRPr b="1" sz="1200"/>
            </a:lvl5pPr>
            <a:lvl6pPr indent="-228600" lvl="5" marL="2743200" algn="l">
              <a:spcBef>
                <a:spcPts val="800"/>
              </a:spcBef>
              <a:spcAft>
                <a:spcPts val="0"/>
              </a:spcAft>
              <a:buSzPts val="1000"/>
              <a:buNone/>
              <a:defRPr b="1" sz="1200"/>
            </a:lvl6pPr>
            <a:lvl7pPr indent="-228600" lvl="6" marL="3200400" algn="l">
              <a:spcBef>
                <a:spcPts val="800"/>
              </a:spcBef>
              <a:spcAft>
                <a:spcPts val="0"/>
              </a:spcAft>
              <a:buSzPts val="1000"/>
              <a:buNone/>
              <a:defRPr b="1" sz="1200"/>
            </a:lvl7pPr>
            <a:lvl8pPr indent="-228600" lvl="7" marL="3657600" algn="l">
              <a:spcBef>
                <a:spcPts val="800"/>
              </a:spcBef>
              <a:spcAft>
                <a:spcPts val="0"/>
              </a:spcAft>
              <a:buSzPts val="1000"/>
              <a:buNone/>
              <a:defRPr b="1" sz="1200"/>
            </a:lvl8pPr>
            <a:lvl9pPr indent="-228600" lvl="8" marL="4114800" algn="l">
              <a:spcBef>
                <a:spcPts val="800"/>
              </a:spcBef>
              <a:spcAft>
                <a:spcPts val="0"/>
              </a:spcAft>
              <a:buSzPts val="1000"/>
              <a:buNone/>
              <a:defRPr b="1" sz="1200"/>
            </a:lvl9pPr>
          </a:lstStyle>
          <a:p/>
        </p:txBody>
      </p:sp>
      <p:sp>
        <p:nvSpPr>
          <p:cNvPr id="150" name="Google Shape;150;p27"/>
          <p:cNvSpPr txBox="1"/>
          <p:nvPr>
            <p:ph idx="2" type="body"/>
          </p:nvPr>
        </p:nvSpPr>
        <p:spPr>
          <a:xfrm>
            <a:off x="489347" y="2000250"/>
            <a:ext cx="2195700" cy="2691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algn="l">
              <a:spcBef>
                <a:spcPts val="800"/>
              </a:spcBef>
              <a:spcAft>
                <a:spcPts val="0"/>
              </a:spcAft>
              <a:buSzPts val="800"/>
              <a:buNone/>
              <a:defRPr sz="1100"/>
            </a:lvl1pPr>
            <a:lvl2pPr indent="-228600" lvl="1" marL="914400" algn="l">
              <a:spcBef>
                <a:spcPts val="800"/>
              </a:spcBef>
              <a:spcAft>
                <a:spcPts val="0"/>
              </a:spcAft>
              <a:buSzPts val="700"/>
              <a:buNone/>
              <a:defRPr sz="900"/>
            </a:lvl2pPr>
            <a:lvl3pPr indent="-228600" lvl="2" marL="1371600" algn="l">
              <a:spcBef>
                <a:spcPts val="800"/>
              </a:spcBef>
              <a:spcAft>
                <a:spcPts val="0"/>
              </a:spcAft>
              <a:buSzPts val="600"/>
              <a:buNone/>
              <a:defRPr sz="800"/>
            </a:lvl3pPr>
            <a:lvl4pPr indent="-228600" lvl="3" marL="18288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4pPr>
            <a:lvl5pPr indent="-228600" lvl="4" marL="22860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5pPr>
            <a:lvl6pPr indent="-228600" lvl="5" marL="27432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6pPr>
            <a:lvl7pPr indent="-228600" lvl="6" marL="32004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7pPr>
            <a:lvl8pPr indent="-228600" lvl="7" marL="36576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8pPr>
            <a:lvl9pPr indent="-228600" lvl="8" marL="41148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9pPr>
          </a:lstStyle>
          <a:p/>
        </p:txBody>
      </p:sp>
      <p:sp>
        <p:nvSpPr>
          <p:cNvPr id="151" name="Google Shape;151;p27"/>
          <p:cNvSpPr txBox="1"/>
          <p:nvPr>
            <p:ph idx="3" type="body"/>
          </p:nvPr>
        </p:nvSpPr>
        <p:spPr>
          <a:xfrm>
            <a:off x="2912744" y="1485900"/>
            <a:ext cx="2202000" cy="4323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indent="-228600" lvl="0" marL="457200" algn="l">
              <a:spcBef>
                <a:spcPts val="800"/>
              </a:spcBef>
              <a:spcAft>
                <a:spcPts val="0"/>
              </a:spcAft>
              <a:buSzPts val="1400"/>
              <a:buNone/>
              <a:defRPr b="0" sz="1800">
                <a:solidFill>
                  <a:schemeClr val="accent1"/>
                </a:solidFill>
              </a:defRPr>
            </a:lvl1pPr>
            <a:lvl2pPr indent="-228600" lvl="1" marL="914400" algn="l">
              <a:spcBef>
                <a:spcPts val="800"/>
              </a:spcBef>
              <a:spcAft>
                <a:spcPts val="0"/>
              </a:spcAft>
              <a:buSzPts val="1200"/>
              <a:buNone/>
              <a:defRPr b="1" sz="1500"/>
            </a:lvl2pPr>
            <a:lvl3pPr indent="-228600" lvl="2" marL="1371600" algn="l">
              <a:spcBef>
                <a:spcPts val="800"/>
              </a:spcBef>
              <a:spcAft>
                <a:spcPts val="0"/>
              </a:spcAft>
              <a:buSzPts val="1100"/>
              <a:buNone/>
              <a:defRPr b="1" sz="1400"/>
            </a:lvl3pPr>
            <a:lvl4pPr indent="-228600" lvl="3" marL="1828800" algn="l">
              <a:spcBef>
                <a:spcPts val="800"/>
              </a:spcBef>
              <a:spcAft>
                <a:spcPts val="0"/>
              </a:spcAft>
              <a:buSzPts val="1000"/>
              <a:buNone/>
              <a:defRPr b="1" sz="1200"/>
            </a:lvl4pPr>
            <a:lvl5pPr indent="-228600" lvl="4" marL="2286000" algn="l">
              <a:spcBef>
                <a:spcPts val="800"/>
              </a:spcBef>
              <a:spcAft>
                <a:spcPts val="0"/>
              </a:spcAft>
              <a:buSzPts val="1000"/>
              <a:buNone/>
              <a:defRPr b="1" sz="1200"/>
            </a:lvl5pPr>
            <a:lvl6pPr indent="-228600" lvl="5" marL="2743200" algn="l">
              <a:spcBef>
                <a:spcPts val="800"/>
              </a:spcBef>
              <a:spcAft>
                <a:spcPts val="0"/>
              </a:spcAft>
              <a:buSzPts val="1000"/>
              <a:buNone/>
              <a:defRPr b="1" sz="1200"/>
            </a:lvl6pPr>
            <a:lvl7pPr indent="-228600" lvl="6" marL="3200400" algn="l">
              <a:spcBef>
                <a:spcPts val="800"/>
              </a:spcBef>
              <a:spcAft>
                <a:spcPts val="0"/>
              </a:spcAft>
              <a:buSzPts val="1000"/>
              <a:buNone/>
              <a:defRPr b="1" sz="1200"/>
            </a:lvl7pPr>
            <a:lvl8pPr indent="-228600" lvl="7" marL="3657600" algn="l">
              <a:spcBef>
                <a:spcPts val="800"/>
              </a:spcBef>
              <a:spcAft>
                <a:spcPts val="0"/>
              </a:spcAft>
              <a:buSzPts val="1000"/>
              <a:buNone/>
              <a:defRPr b="1" sz="1200"/>
            </a:lvl8pPr>
            <a:lvl9pPr indent="-228600" lvl="8" marL="4114800" algn="l">
              <a:spcBef>
                <a:spcPts val="800"/>
              </a:spcBef>
              <a:spcAft>
                <a:spcPts val="0"/>
              </a:spcAft>
              <a:buSzPts val="1000"/>
              <a:buNone/>
              <a:defRPr b="1" sz="1200"/>
            </a:lvl9pPr>
          </a:lstStyle>
          <a:p/>
        </p:txBody>
      </p:sp>
      <p:sp>
        <p:nvSpPr>
          <p:cNvPr id="152" name="Google Shape;152;p27"/>
          <p:cNvSpPr txBox="1"/>
          <p:nvPr>
            <p:ph idx="4" type="body"/>
          </p:nvPr>
        </p:nvSpPr>
        <p:spPr>
          <a:xfrm>
            <a:off x="2904830" y="2000250"/>
            <a:ext cx="2210100" cy="2691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algn="l">
              <a:spcBef>
                <a:spcPts val="800"/>
              </a:spcBef>
              <a:spcAft>
                <a:spcPts val="0"/>
              </a:spcAft>
              <a:buSzPts val="800"/>
              <a:buNone/>
              <a:defRPr sz="1100"/>
            </a:lvl1pPr>
            <a:lvl2pPr indent="-228600" lvl="1" marL="914400" algn="l">
              <a:spcBef>
                <a:spcPts val="800"/>
              </a:spcBef>
              <a:spcAft>
                <a:spcPts val="0"/>
              </a:spcAft>
              <a:buSzPts val="700"/>
              <a:buNone/>
              <a:defRPr sz="900"/>
            </a:lvl2pPr>
            <a:lvl3pPr indent="-228600" lvl="2" marL="1371600" algn="l">
              <a:spcBef>
                <a:spcPts val="800"/>
              </a:spcBef>
              <a:spcAft>
                <a:spcPts val="0"/>
              </a:spcAft>
              <a:buSzPts val="600"/>
              <a:buNone/>
              <a:defRPr sz="800"/>
            </a:lvl3pPr>
            <a:lvl4pPr indent="-228600" lvl="3" marL="18288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4pPr>
            <a:lvl5pPr indent="-228600" lvl="4" marL="22860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5pPr>
            <a:lvl6pPr indent="-228600" lvl="5" marL="27432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6pPr>
            <a:lvl7pPr indent="-228600" lvl="6" marL="32004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7pPr>
            <a:lvl8pPr indent="-228600" lvl="7" marL="36576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8pPr>
            <a:lvl9pPr indent="-228600" lvl="8" marL="41148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9pPr>
          </a:lstStyle>
          <a:p/>
        </p:txBody>
      </p:sp>
      <p:sp>
        <p:nvSpPr>
          <p:cNvPr id="153" name="Google Shape;153;p27"/>
          <p:cNvSpPr txBox="1"/>
          <p:nvPr>
            <p:ph idx="5" type="body"/>
          </p:nvPr>
        </p:nvSpPr>
        <p:spPr>
          <a:xfrm>
            <a:off x="5343525" y="1485900"/>
            <a:ext cx="2199300" cy="4323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indent="-228600" lvl="0" marL="457200" algn="l">
              <a:spcBef>
                <a:spcPts val="800"/>
              </a:spcBef>
              <a:spcAft>
                <a:spcPts val="0"/>
              </a:spcAft>
              <a:buSzPts val="1400"/>
              <a:buNone/>
              <a:defRPr b="0" sz="1800">
                <a:solidFill>
                  <a:schemeClr val="accent1"/>
                </a:solidFill>
              </a:defRPr>
            </a:lvl1pPr>
            <a:lvl2pPr indent="-228600" lvl="1" marL="914400" algn="l">
              <a:spcBef>
                <a:spcPts val="800"/>
              </a:spcBef>
              <a:spcAft>
                <a:spcPts val="0"/>
              </a:spcAft>
              <a:buSzPts val="1200"/>
              <a:buNone/>
              <a:defRPr b="1" sz="1500"/>
            </a:lvl2pPr>
            <a:lvl3pPr indent="-228600" lvl="2" marL="1371600" algn="l">
              <a:spcBef>
                <a:spcPts val="800"/>
              </a:spcBef>
              <a:spcAft>
                <a:spcPts val="0"/>
              </a:spcAft>
              <a:buSzPts val="1100"/>
              <a:buNone/>
              <a:defRPr b="1" sz="1400"/>
            </a:lvl3pPr>
            <a:lvl4pPr indent="-228600" lvl="3" marL="1828800" algn="l">
              <a:spcBef>
                <a:spcPts val="800"/>
              </a:spcBef>
              <a:spcAft>
                <a:spcPts val="0"/>
              </a:spcAft>
              <a:buSzPts val="1000"/>
              <a:buNone/>
              <a:defRPr b="1" sz="1200"/>
            </a:lvl4pPr>
            <a:lvl5pPr indent="-228600" lvl="4" marL="2286000" algn="l">
              <a:spcBef>
                <a:spcPts val="800"/>
              </a:spcBef>
              <a:spcAft>
                <a:spcPts val="0"/>
              </a:spcAft>
              <a:buSzPts val="1000"/>
              <a:buNone/>
              <a:defRPr b="1" sz="1200"/>
            </a:lvl5pPr>
            <a:lvl6pPr indent="-228600" lvl="5" marL="2743200" algn="l">
              <a:spcBef>
                <a:spcPts val="800"/>
              </a:spcBef>
              <a:spcAft>
                <a:spcPts val="0"/>
              </a:spcAft>
              <a:buSzPts val="1000"/>
              <a:buNone/>
              <a:defRPr b="1" sz="1200"/>
            </a:lvl6pPr>
            <a:lvl7pPr indent="-228600" lvl="6" marL="3200400" algn="l">
              <a:spcBef>
                <a:spcPts val="800"/>
              </a:spcBef>
              <a:spcAft>
                <a:spcPts val="0"/>
              </a:spcAft>
              <a:buSzPts val="1000"/>
              <a:buNone/>
              <a:defRPr b="1" sz="1200"/>
            </a:lvl7pPr>
            <a:lvl8pPr indent="-228600" lvl="7" marL="3657600" algn="l">
              <a:spcBef>
                <a:spcPts val="800"/>
              </a:spcBef>
              <a:spcAft>
                <a:spcPts val="0"/>
              </a:spcAft>
              <a:buSzPts val="1000"/>
              <a:buNone/>
              <a:defRPr b="1" sz="1200"/>
            </a:lvl8pPr>
            <a:lvl9pPr indent="-228600" lvl="8" marL="4114800" algn="l">
              <a:spcBef>
                <a:spcPts val="800"/>
              </a:spcBef>
              <a:spcAft>
                <a:spcPts val="0"/>
              </a:spcAft>
              <a:buSzPts val="1000"/>
              <a:buNone/>
              <a:defRPr b="1" sz="1200"/>
            </a:lvl9pPr>
          </a:lstStyle>
          <a:p/>
        </p:txBody>
      </p:sp>
      <p:sp>
        <p:nvSpPr>
          <p:cNvPr id="154" name="Google Shape;154;p27"/>
          <p:cNvSpPr txBox="1"/>
          <p:nvPr>
            <p:ph idx="6" type="body"/>
          </p:nvPr>
        </p:nvSpPr>
        <p:spPr>
          <a:xfrm>
            <a:off x="5343525" y="2000250"/>
            <a:ext cx="2199300" cy="2691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algn="l">
              <a:spcBef>
                <a:spcPts val="800"/>
              </a:spcBef>
              <a:spcAft>
                <a:spcPts val="0"/>
              </a:spcAft>
              <a:buSzPts val="800"/>
              <a:buNone/>
              <a:defRPr sz="1100"/>
            </a:lvl1pPr>
            <a:lvl2pPr indent="-228600" lvl="1" marL="914400" algn="l">
              <a:spcBef>
                <a:spcPts val="800"/>
              </a:spcBef>
              <a:spcAft>
                <a:spcPts val="0"/>
              </a:spcAft>
              <a:buSzPts val="700"/>
              <a:buNone/>
              <a:defRPr sz="900"/>
            </a:lvl2pPr>
            <a:lvl3pPr indent="-228600" lvl="2" marL="1371600" algn="l">
              <a:spcBef>
                <a:spcPts val="800"/>
              </a:spcBef>
              <a:spcAft>
                <a:spcPts val="0"/>
              </a:spcAft>
              <a:buSzPts val="600"/>
              <a:buNone/>
              <a:defRPr sz="800"/>
            </a:lvl3pPr>
            <a:lvl4pPr indent="-228600" lvl="3" marL="18288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4pPr>
            <a:lvl5pPr indent="-228600" lvl="4" marL="22860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5pPr>
            <a:lvl6pPr indent="-228600" lvl="5" marL="27432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6pPr>
            <a:lvl7pPr indent="-228600" lvl="6" marL="32004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7pPr>
            <a:lvl8pPr indent="-228600" lvl="7" marL="36576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8pPr>
            <a:lvl9pPr indent="-228600" lvl="8" marL="41148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9pPr>
          </a:lstStyle>
          <a:p/>
        </p:txBody>
      </p:sp>
      <p:cxnSp>
        <p:nvCxnSpPr>
          <p:cNvPr id="155" name="Google Shape;155;p27"/>
          <p:cNvCxnSpPr/>
          <p:nvPr/>
        </p:nvCxnSpPr>
        <p:spPr>
          <a:xfrm>
            <a:off x="2794607" y="1600200"/>
            <a:ext cx="0" cy="2971800"/>
          </a:xfrm>
          <a:prstGeom prst="straightConnector1">
            <a:avLst/>
          </a:prstGeom>
          <a:noFill/>
          <a:ln cap="flat" cmpd="sng" w="12700">
            <a:solidFill>
              <a:schemeClr val="accent1">
                <a:alpha val="40000"/>
              </a:schemeClr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56" name="Google Shape;156;p27"/>
          <p:cNvCxnSpPr/>
          <p:nvPr/>
        </p:nvCxnSpPr>
        <p:spPr>
          <a:xfrm>
            <a:off x="5221670" y="1600200"/>
            <a:ext cx="0" cy="2975100"/>
          </a:xfrm>
          <a:prstGeom prst="straightConnector1">
            <a:avLst/>
          </a:prstGeom>
          <a:noFill/>
          <a:ln cap="flat" cmpd="sng" w="12700">
            <a:solidFill>
              <a:schemeClr val="accent1">
                <a:alpha val="40000"/>
              </a:schemeClr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57" name="Google Shape;157;p27"/>
          <p:cNvSpPr txBox="1"/>
          <p:nvPr>
            <p:ph idx="10" type="dt"/>
          </p:nvPr>
        </p:nvSpPr>
        <p:spPr>
          <a:xfrm rot="5400000">
            <a:off x="7616654" y="1343101"/>
            <a:ext cx="743100" cy="228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58" name="Google Shape;158;p27"/>
          <p:cNvSpPr txBox="1"/>
          <p:nvPr>
            <p:ph idx="11" type="ftr"/>
          </p:nvPr>
        </p:nvSpPr>
        <p:spPr>
          <a:xfrm rot="5400000">
            <a:off x="6713603" y="2419050"/>
            <a:ext cx="2895000" cy="2286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59" name="Google Shape;159;p27"/>
          <p:cNvSpPr txBox="1"/>
          <p:nvPr>
            <p:ph idx="12" type="sldNum"/>
          </p:nvPr>
        </p:nvSpPr>
        <p:spPr>
          <a:xfrm>
            <a:off x="7764405" y="221797"/>
            <a:ext cx="628800" cy="5757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 Picture Column">
  <p:cSld name="3 Picture Column"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28"/>
          <p:cNvSpPr txBox="1"/>
          <p:nvPr>
            <p:ph type="title"/>
          </p:nvPr>
        </p:nvSpPr>
        <p:spPr>
          <a:xfrm>
            <a:off x="484583" y="339539"/>
            <a:ext cx="7053600" cy="1050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200"/>
              <a:buFont typeface="Century Gothic"/>
              <a:buNone/>
              <a:defRPr sz="3200"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62" name="Google Shape;162;p28"/>
          <p:cNvSpPr txBox="1"/>
          <p:nvPr>
            <p:ph idx="1" type="body"/>
          </p:nvPr>
        </p:nvSpPr>
        <p:spPr>
          <a:xfrm>
            <a:off x="489347" y="3188212"/>
            <a:ext cx="2205000" cy="4323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indent="-228600" lvl="0" marL="457200" algn="l">
              <a:spcBef>
                <a:spcPts val="800"/>
              </a:spcBef>
              <a:spcAft>
                <a:spcPts val="0"/>
              </a:spcAft>
              <a:buSzPts val="1400"/>
              <a:buNone/>
              <a:defRPr b="0" sz="1800">
                <a:solidFill>
                  <a:schemeClr val="accent1"/>
                </a:solidFill>
              </a:defRPr>
            </a:lvl1pPr>
            <a:lvl2pPr indent="-228600" lvl="1" marL="914400" algn="l">
              <a:spcBef>
                <a:spcPts val="800"/>
              </a:spcBef>
              <a:spcAft>
                <a:spcPts val="0"/>
              </a:spcAft>
              <a:buSzPts val="1200"/>
              <a:buNone/>
              <a:defRPr b="1" sz="1500"/>
            </a:lvl2pPr>
            <a:lvl3pPr indent="-228600" lvl="2" marL="1371600" algn="l">
              <a:spcBef>
                <a:spcPts val="800"/>
              </a:spcBef>
              <a:spcAft>
                <a:spcPts val="0"/>
              </a:spcAft>
              <a:buSzPts val="1100"/>
              <a:buNone/>
              <a:defRPr b="1" sz="1400"/>
            </a:lvl3pPr>
            <a:lvl4pPr indent="-228600" lvl="3" marL="1828800" algn="l">
              <a:spcBef>
                <a:spcPts val="800"/>
              </a:spcBef>
              <a:spcAft>
                <a:spcPts val="0"/>
              </a:spcAft>
              <a:buSzPts val="1000"/>
              <a:buNone/>
              <a:defRPr b="1" sz="1200"/>
            </a:lvl4pPr>
            <a:lvl5pPr indent="-228600" lvl="4" marL="2286000" algn="l">
              <a:spcBef>
                <a:spcPts val="800"/>
              </a:spcBef>
              <a:spcAft>
                <a:spcPts val="0"/>
              </a:spcAft>
              <a:buSzPts val="1000"/>
              <a:buNone/>
              <a:defRPr b="1" sz="1200"/>
            </a:lvl5pPr>
            <a:lvl6pPr indent="-228600" lvl="5" marL="2743200" algn="l">
              <a:spcBef>
                <a:spcPts val="800"/>
              </a:spcBef>
              <a:spcAft>
                <a:spcPts val="0"/>
              </a:spcAft>
              <a:buSzPts val="1000"/>
              <a:buNone/>
              <a:defRPr b="1" sz="1200"/>
            </a:lvl6pPr>
            <a:lvl7pPr indent="-228600" lvl="6" marL="3200400" algn="l">
              <a:spcBef>
                <a:spcPts val="800"/>
              </a:spcBef>
              <a:spcAft>
                <a:spcPts val="0"/>
              </a:spcAft>
              <a:buSzPts val="1000"/>
              <a:buNone/>
              <a:defRPr b="1" sz="1200"/>
            </a:lvl7pPr>
            <a:lvl8pPr indent="-228600" lvl="7" marL="3657600" algn="l">
              <a:spcBef>
                <a:spcPts val="800"/>
              </a:spcBef>
              <a:spcAft>
                <a:spcPts val="0"/>
              </a:spcAft>
              <a:buSzPts val="1000"/>
              <a:buNone/>
              <a:defRPr b="1" sz="1200"/>
            </a:lvl8pPr>
            <a:lvl9pPr indent="-228600" lvl="8" marL="4114800" algn="l">
              <a:spcBef>
                <a:spcPts val="800"/>
              </a:spcBef>
              <a:spcAft>
                <a:spcPts val="0"/>
              </a:spcAft>
              <a:buSzPts val="1000"/>
              <a:buNone/>
              <a:defRPr b="1" sz="1200"/>
            </a:lvl9pPr>
          </a:lstStyle>
          <a:p/>
        </p:txBody>
      </p:sp>
      <p:sp>
        <p:nvSpPr>
          <p:cNvPr id="163" name="Google Shape;163;p28"/>
          <p:cNvSpPr/>
          <p:nvPr>
            <p:ph idx="2" type="pic"/>
          </p:nvPr>
        </p:nvSpPr>
        <p:spPr>
          <a:xfrm>
            <a:off x="489347" y="1657350"/>
            <a:ext cx="2205000" cy="1143000"/>
          </a:xfrm>
          <a:prstGeom prst="roundRect">
            <a:avLst>
              <a:gd fmla="val 1858" name="adj"/>
            </a:avLst>
          </a:prstGeom>
          <a:noFill/>
          <a:ln>
            <a:noFill/>
          </a:ln>
          <a:effectLst>
            <a:outerShdw blurRad="50800" rotWithShape="0" algn="tl" dir="5400000" dist="50800">
              <a:srgbClr val="000000">
                <a:alpha val="42750"/>
              </a:srgbClr>
            </a:outerShdw>
          </a:effectLst>
        </p:spPr>
      </p:sp>
      <p:sp>
        <p:nvSpPr>
          <p:cNvPr id="164" name="Google Shape;164;p28"/>
          <p:cNvSpPr txBox="1"/>
          <p:nvPr>
            <p:ph idx="3" type="body"/>
          </p:nvPr>
        </p:nvSpPr>
        <p:spPr>
          <a:xfrm>
            <a:off x="489347" y="3620408"/>
            <a:ext cx="2205000" cy="494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algn="l">
              <a:spcBef>
                <a:spcPts val="800"/>
              </a:spcBef>
              <a:spcAft>
                <a:spcPts val="0"/>
              </a:spcAft>
              <a:buSzPts val="800"/>
              <a:buNone/>
              <a:defRPr sz="1100"/>
            </a:lvl1pPr>
            <a:lvl2pPr indent="-228600" lvl="1" marL="914400" algn="l">
              <a:spcBef>
                <a:spcPts val="800"/>
              </a:spcBef>
              <a:spcAft>
                <a:spcPts val="0"/>
              </a:spcAft>
              <a:buSzPts val="700"/>
              <a:buNone/>
              <a:defRPr sz="900"/>
            </a:lvl2pPr>
            <a:lvl3pPr indent="-228600" lvl="2" marL="1371600" algn="l">
              <a:spcBef>
                <a:spcPts val="800"/>
              </a:spcBef>
              <a:spcAft>
                <a:spcPts val="0"/>
              </a:spcAft>
              <a:buSzPts val="600"/>
              <a:buNone/>
              <a:defRPr sz="800"/>
            </a:lvl3pPr>
            <a:lvl4pPr indent="-228600" lvl="3" marL="18288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4pPr>
            <a:lvl5pPr indent="-228600" lvl="4" marL="22860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5pPr>
            <a:lvl6pPr indent="-228600" lvl="5" marL="27432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6pPr>
            <a:lvl7pPr indent="-228600" lvl="6" marL="32004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7pPr>
            <a:lvl8pPr indent="-228600" lvl="7" marL="36576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8pPr>
            <a:lvl9pPr indent="-228600" lvl="8" marL="41148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9pPr>
          </a:lstStyle>
          <a:p/>
        </p:txBody>
      </p:sp>
      <p:sp>
        <p:nvSpPr>
          <p:cNvPr id="165" name="Google Shape;165;p28"/>
          <p:cNvSpPr txBox="1"/>
          <p:nvPr>
            <p:ph idx="4" type="body"/>
          </p:nvPr>
        </p:nvSpPr>
        <p:spPr>
          <a:xfrm>
            <a:off x="2917031" y="3188212"/>
            <a:ext cx="2197800" cy="4323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indent="-228600" lvl="0" marL="457200" algn="l">
              <a:spcBef>
                <a:spcPts val="800"/>
              </a:spcBef>
              <a:spcAft>
                <a:spcPts val="0"/>
              </a:spcAft>
              <a:buSzPts val="1400"/>
              <a:buNone/>
              <a:defRPr b="0" sz="1800">
                <a:solidFill>
                  <a:schemeClr val="accent1"/>
                </a:solidFill>
              </a:defRPr>
            </a:lvl1pPr>
            <a:lvl2pPr indent="-228600" lvl="1" marL="914400" algn="l">
              <a:spcBef>
                <a:spcPts val="800"/>
              </a:spcBef>
              <a:spcAft>
                <a:spcPts val="0"/>
              </a:spcAft>
              <a:buSzPts val="1200"/>
              <a:buNone/>
              <a:defRPr b="1" sz="1500"/>
            </a:lvl2pPr>
            <a:lvl3pPr indent="-228600" lvl="2" marL="1371600" algn="l">
              <a:spcBef>
                <a:spcPts val="800"/>
              </a:spcBef>
              <a:spcAft>
                <a:spcPts val="0"/>
              </a:spcAft>
              <a:buSzPts val="1100"/>
              <a:buNone/>
              <a:defRPr b="1" sz="1400"/>
            </a:lvl3pPr>
            <a:lvl4pPr indent="-228600" lvl="3" marL="1828800" algn="l">
              <a:spcBef>
                <a:spcPts val="800"/>
              </a:spcBef>
              <a:spcAft>
                <a:spcPts val="0"/>
              </a:spcAft>
              <a:buSzPts val="1000"/>
              <a:buNone/>
              <a:defRPr b="1" sz="1200"/>
            </a:lvl4pPr>
            <a:lvl5pPr indent="-228600" lvl="4" marL="2286000" algn="l">
              <a:spcBef>
                <a:spcPts val="800"/>
              </a:spcBef>
              <a:spcAft>
                <a:spcPts val="0"/>
              </a:spcAft>
              <a:buSzPts val="1000"/>
              <a:buNone/>
              <a:defRPr b="1" sz="1200"/>
            </a:lvl5pPr>
            <a:lvl6pPr indent="-228600" lvl="5" marL="2743200" algn="l">
              <a:spcBef>
                <a:spcPts val="800"/>
              </a:spcBef>
              <a:spcAft>
                <a:spcPts val="0"/>
              </a:spcAft>
              <a:buSzPts val="1000"/>
              <a:buNone/>
              <a:defRPr b="1" sz="1200"/>
            </a:lvl6pPr>
            <a:lvl7pPr indent="-228600" lvl="6" marL="3200400" algn="l">
              <a:spcBef>
                <a:spcPts val="800"/>
              </a:spcBef>
              <a:spcAft>
                <a:spcPts val="0"/>
              </a:spcAft>
              <a:buSzPts val="1000"/>
              <a:buNone/>
              <a:defRPr b="1" sz="1200"/>
            </a:lvl7pPr>
            <a:lvl8pPr indent="-228600" lvl="7" marL="3657600" algn="l">
              <a:spcBef>
                <a:spcPts val="800"/>
              </a:spcBef>
              <a:spcAft>
                <a:spcPts val="0"/>
              </a:spcAft>
              <a:buSzPts val="1000"/>
              <a:buNone/>
              <a:defRPr b="1" sz="1200"/>
            </a:lvl8pPr>
            <a:lvl9pPr indent="-228600" lvl="8" marL="4114800" algn="l">
              <a:spcBef>
                <a:spcPts val="800"/>
              </a:spcBef>
              <a:spcAft>
                <a:spcPts val="0"/>
              </a:spcAft>
              <a:buSzPts val="1000"/>
              <a:buNone/>
              <a:defRPr b="1" sz="1200"/>
            </a:lvl9pPr>
          </a:lstStyle>
          <a:p/>
        </p:txBody>
      </p:sp>
      <p:sp>
        <p:nvSpPr>
          <p:cNvPr id="166" name="Google Shape;166;p28"/>
          <p:cNvSpPr/>
          <p:nvPr>
            <p:ph idx="5" type="pic"/>
          </p:nvPr>
        </p:nvSpPr>
        <p:spPr>
          <a:xfrm>
            <a:off x="2917031" y="1657350"/>
            <a:ext cx="2197800" cy="1143000"/>
          </a:xfrm>
          <a:prstGeom prst="roundRect">
            <a:avLst>
              <a:gd fmla="val 1858" name="adj"/>
            </a:avLst>
          </a:prstGeom>
          <a:noFill/>
          <a:ln>
            <a:noFill/>
          </a:ln>
          <a:effectLst>
            <a:outerShdw blurRad="50800" rotWithShape="0" algn="tl" dir="5400000" dist="50800">
              <a:srgbClr val="000000">
                <a:alpha val="42750"/>
              </a:srgbClr>
            </a:outerShdw>
          </a:effectLst>
        </p:spPr>
      </p:sp>
      <p:sp>
        <p:nvSpPr>
          <p:cNvPr id="167" name="Google Shape;167;p28"/>
          <p:cNvSpPr txBox="1"/>
          <p:nvPr>
            <p:ph idx="6" type="body"/>
          </p:nvPr>
        </p:nvSpPr>
        <p:spPr>
          <a:xfrm>
            <a:off x="2916017" y="3620407"/>
            <a:ext cx="2200800" cy="494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algn="l">
              <a:spcBef>
                <a:spcPts val="800"/>
              </a:spcBef>
              <a:spcAft>
                <a:spcPts val="0"/>
              </a:spcAft>
              <a:buSzPts val="800"/>
              <a:buNone/>
              <a:defRPr sz="1100"/>
            </a:lvl1pPr>
            <a:lvl2pPr indent="-228600" lvl="1" marL="914400" algn="l">
              <a:spcBef>
                <a:spcPts val="800"/>
              </a:spcBef>
              <a:spcAft>
                <a:spcPts val="0"/>
              </a:spcAft>
              <a:buSzPts val="700"/>
              <a:buNone/>
              <a:defRPr sz="900"/>
            </a:lvl2pPr>
            <a:lvl3pPr indent="-228600" lvl="2" marL="1371600" algn="l">
              <a:spcBef>
                <a:spcPts val="800"/>
              </a:spcBef>
              <a:spcAft>
                <a:spcPts val="0"/>
              </a:spcAft>
              <a:buSzPts val="600"/>
              <a:buNone/>
              <a:defRPr sz="800"/>
            </a:lvl3pPr>
            <a:lvl4pPr indent="-228600" lvl="3" marL="18288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4pPr>
            <a:lvl5pPr indent="-228600" lvl="4" marL="22860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5pPr>
            <a:lvl6pPr indent="-228600" lvl="5" marL="27432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6pPr>
            <a:lvl7pPr indent="-228600" lvl="6" marL="32004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7pPr>
            <a:lvl8pPr indent="-228600" lvl="7" marL="36576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8pPr>
            <a:lvl9pPr indent="-228600" lvl="8" marL="41148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9pPr>
          </a:lstStyle>
          <a:p/>
        </p:txBody>
      </p:sp>
      <p:sp>
        <p:nvSpPr>
          <p:cNvPr id="168" name="Google Shape;168;p28"/>
          <p:cNvSpPr txBox="1"/>
          <p:nvPr>
            <p:ph idx="7" type="body"/>
          </p:nvPr>
        </p:nvSpPr>
        <p:spPr>
          <a:xfrm>
            <a:off x="5343525" y="3188212"/>
            <a:ext cx="2199300" cy="4323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indent="-228600" lvl="0" marL="457200" algn="l">
              <a:spcBef>
                <a:spcPts val="800"/>
              </a:spcBef>
              <a:spcAft>
                <a:spcPts val="0"/>
              </a:spcAft>
              <a:buSzPts val="1400"/>
              <a:buNone/>
              <a:defRPr b="0" sz="1800">
                <a:solidFill>
                  <a:schemeClr val="accent1"/>
                </a:solidFill>
              </a:defRPr>
            </a:lvl1pPr>
            <a:lvl2pPr indent="-228600" lvl="1" marL="914400" algn="l">
              <a:spcBef>
                <a:spcPts val="800"/>
              </a:spcBef>
              <a:spcAft>
                <a:spcPts val="0"/>
              </a:spcAft>
              <a:buSzPts val="1200"/>
              <a:buNone/>
              <a:defRPr b="1" sz="1500"/>
            </a:lvl2pPr>
            <a:lvl3pPr indent="-228600" lvl="2" marL="1371600" algn="l">
              <a:spcBef>
                <a:spcPts val="800"/>
              </a:spcBef>
              <a:spcAft>
                <a:spcPts val="0"/>
              </a:spcAft>
              <a:buSzPts val="1100"/>
              <a:buNone/>
              <a:defRPr b="1" sz="1400"/>
            </a:lvl3pPr>
            <a:lvl4pPr indent="-228600" lvl="3" marL="1828800" algn="l">
              <a:spcBef>
                <a:spcPts val="800"/>
              </a:spcBef>
              <a:spcAft>
                <a:spcPts val="0"/>
              </a:spcAft>
              <a:buSzPts val="1000"/>
              <a:buNone/>
              <a:defRPr b="1" sz="1200"/>
            </a:lvl4pPr>
            <a:lvl5pPr indent="-228600" lvl="4" marL="2286000" algn="l">
              <a:spcBef>
                <a:spcPts val="800"/>
              </a:spcBef>
              <a:spcAft>
                <a:spcPts val="0"/>
              </a:spcAft>
              <a:buSzPts val="1000"/>
              <a:buNone/>
              <a:defRPr b="1" sz="1200"/>
            </a:lvl5pPr>
            <a:lvl6pPr indent="-228600" lvl="5" marL="2743200" algn="l">
              <a:spcBef>
                <a:spcPts val="800"/>
              </a:spcBef>
              <a:spcAft>
                <a:spcPts val="0"/>
              </a:spcAft>
              <a:buSzPts val="1000"/>
              <a:buNone/>
              <a:defRPr b="1" sz="1200"/>
            </a:lvl6pPr>
            <a:lvl7pPr indent="-228600" lvl="6" marL="3200400" algn="l">
              <a:spcBef>
                <a:spcPts val="800"/>
              </a:spcBef>
              <a:spcAft>
                <a:spcPts val="0"/>
              </a:spcAft>
              <a:buSzPts val="1000"/>
              <a:buNone/>
              <a:defRPr b="1" sz="1200"/>
            </a:lvl7pPr>
            <a:lvl8pPr indent="-228600" lvl="7" marL="3657600" algn="l">
              <a:spcBef>
                <a:spcPts val="800"/>
              </a:spcBef>
              <a:spcAft>
                <a:spcPts val="0"/>
              </a:spcAft>
              <a:buSzPts val="1000"/>
              <a:buNone/>
              <a:defRPr b="1" sz="1200"/>
            </a:lvl8pPr>
            <a:lvl9pPr indent="-228600" lvl="8" marL="4114800" algn="l">
              <a:spcBef>
                <a:spcPts val="800"/>
              </a:spcBef>
              <a:spcAft>
                <a:spcPts val="0"/>
              </a:spcAft>
              <a:buSzPts val="1000"/>
              <a:buNone/>
              <a:defRPr b="1" sz="1200"/>
            </a:lvl9pPr>
          </a:lstStyle>
          <a:p/>
        </p:txBody>
      </p:sp>
      <p:sp>
        <p:nvSpPr>
          <p:cNvPr id="169" name="Google Shape;169;p28"/>
          <p:cNvSpPr/>
          <p:nvPr>
            <p:ph idx="8" type="pic"/>
          </p:nvPr>
        </p:nvSpPr>
        <p:spPr>
          <a:xfrm>
            <a:off x="5343524" y="1657350"/>
            <a:ext cx="2199300" cy="1143000"/>
          </a:xfrm>
          <a:prstGeom prst="roundRect">
            <a:avLst>
              <a:gd fmla="val 1858" name="adj"/>
            </a:avLst>
          </a:prstGeom>
          <a:noFill/>
          <a:ln>
            <a:noFill/>
          </a:ln>
          <a:effectLst>
            <a:outerShdw blurRad="50800" rotWithShape="0" algn="tl" dir="5400000" dist="50800">
              <a:srgbClr val="000000">
                <a:alpha val="42750"/>
              </a:srgbClr>
            </a:outerShdw>
          </a:effectLst>
        </p:spPr>
      </p:sp>
      <p:sp>
        <p:nvSpPr>
          <p:cNvPr id="170" name="Google Shape;170;p28"/>
          <p:cNvSpPr txBox="1"/>
          <p:nvPr>
            <p:ph idx="9" type="body"/>
          </p:nvPr>
        </p:nvSpPr>
        <p:spPr>
          <a:xfrm>
            <a:off x="5343431" y="3620406"/>
            <a:ext cx="2202000" cy="494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algn="l">
              <a:spcBef>
                <a:spcPts val="800"/>
              </a:spcBef>
              <a:spcAft>
                <a:spcPts val="0"/>
              </a:spcAft>
              <a:buSzPts val="800"/>
              <a:buNone/>
              <a:defRPr sz="1100"/>
            </a:lvl1pPr>
            <a:lvl2pPr indent="-228600" lvl="1" marL="914400" algn="l">
              <a:spcBef>
                <a:spcPts val="800"/>
              </a:spcBef>
              <a:spcAft>
                <a:spcPts val="0"/>
              </a:spcAft>
              <a:buSzPts val="700"/>
              <a:buNone/>
              <a:defRPr sz="900"/>
            </a:lvl2pPr>
            <a:lvl3pPr indent="-228600" lvl="2" marL="1371600" algn="l">
              <a:spcBef>
                <a:spcPts val="800"/>
              </a:spcBef>
              <a:spcAft>
                <a:spcPts val="0"/>
              </a:spcAft>
              <a:buSzPts val="600"/>
              <a:buNone/>
              <a:defRPr sz="800"/>
            </a:lvl3pPr>
            <a:lvl4pPr indent="-228600" lvl="3" marL="18288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4pPr>
            <a:lvl5pPr indent="-228600" lvl="4" marL="22860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5pPr>
            <a:lvl6pPr indent="-228600" lvl="5" marL="27432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6pPr>
            <a:lvl7pPr indent="-228600" lvl="6" marL="32004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7pPr>
            <a:lvl8pPr indent="-228600" lvl="7" marL="36576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8pPr>
            <a:lvl9pPr indent="-228600" lvl="8" marL="41148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9pPr>
          </a:lstStyle>
          <a:p/>
        </p:txBody>
      </p:sp>
      <p:cxnSp>
        <p:nvCxnSpPr>
          <p:cNvPr id="171" name="Google Shape;171;p28"/>
          <p:cNvCxnSpPr/>
          <p:nvPr/>
        </p:nvCxnSpPr>
        <p:spPr>
          <a:xfrm>
            <a:off x="2794607" y="1600200"/>
            <a:ext cx="0" cy="2971800"/>
          </a:xfrm>
          <a:prstGeom prst="straightConnector1">
            <a:avLst/>
          </a:prstGeom>
          <a:noFill/>
          <a:ln cap="flat" cmpd="sng" w="12700">
            <a:solidFill>
              <a:schemeClr val="accent1">
                <a:alpha val="40000"/>
              </a:schemeClr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72" name="Google Shape;172;p28"/>
          <p:cNvCxnSpPr/>
          <p:nvPr/>
        </p:nvCxnSpPr>
        <p:spPr>
          <a:xfrm>
            <a:off x="5221670" y="1600200"/>
            <a:ext cx="0" cy="2975100"/>
          </a:xfrm>
          <a:prstGeom prst="straightConnector1">
            <a:avLst/>
          </a:prstGeom>
          <a:noFill/>
          <a:ln cap="flat" cmpd="sng" w="12700">
            <a:solidFill>
              <a:schemeClr val="accent1">
                <a:alpha val="40000"/>
              </a:schemeClr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73" name="Google Shape;173;p28"/>
          <p:cNvSpPr txBox="1"/>
          <p:nvPr>
            <p:ph idx="10" type="dt"/>
          </p:nvPr>
        </p:nvSpPr>
        <p:spPr>
          <a:xfrm rot="5400000">
            <a:off x="7616654" y="1343101"/>
            <a:ext cx="743100" cy="228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74" name="Google Shape;174;p28"/>
          <p:cNvSpPr txBox="1"/>
          <p:nvPr>
            <p:ph idx="11" type="ftr"/>
          </p:nvPr>
        </p:nvSpPr>
        <p:spPr>
          <a:xfrm rot="5400000">
            <a:off x="6713603" y="2419050"/>
            <a:ext cx="2895000" cy="2286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75" name="Google Shape;175;p28"/>
          <p:cNvSpPr txBox="1"/>
          <p:nvPr>
            <p:ph idx="12" type="sldNum"/>
          </p:nvPr>
        </p:nvSpPr>
        <p:spPr>
          <a:xfrm>
            <a:off x="7764405" y="221797"/>
            <a:ext cx="628800" cy="5757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29"/>
          <p:cNvSpPr txBox="1"/>
          <p:nvPr>
            <p:ph type="title"/>
          </p:nvPr>
        </p:nvSpPr>
        <p:spPr>
          <a:xfrm>
            <a:off x="484583" y="339539"/>
            <a:ext cx="7053600" cy="1050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78" name="Google Shape;178;p29"/>
          <p:cNvSpPr txBox="1"/>
          <p:nvPr>
            <p:ph idx="1" type="body"/>
          </p:nvPr>
        </p:nvSpPr>
        <p:spPr>
          <a:xfrm rot="5400000">
            <a:off x="2609140" y="-241861"/>
            <a:ext cx="3146700" cy="6709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98450" lvl="0" marL="45720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1pPr>
            <a:lvl2pPr indent="-298450" lvl="1" marL="91440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2pPr>
            <a:lvl3pPr indent="-298450" lvl="2" marL="137160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3pPr>
            <a:lvl4pPr indent="-298450" lvl="3" marL="182880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4pPr>
            <a:lvl5pPr indent="-298450" lvl="4" marL="228600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5pPr>
            <a:lvl6pPr indent="-298450" lvl="5" marL="274320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6pPr>
            <a:lvl7pPr indent="-298450" lvl="6" marL="320040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7pPr>
            <a:lvl8pPr indent="-298450" lvl="7" marL="365760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8pPr>
            <a:lvl9pPr indent="-298450" lvl="8" marL="411480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9pPr>
          </a:lstStyle>
          <a:p/>
        </p:txBody>
      </p:sp>
      <p:sp>
        <p:nvSpPr>
          <p:cNvPr id="179" name="Google Shape;179;p29"/>
          <p:cNvSpPr txBox="1"/>
          <p:nvPr>
            <p:ph idx="10" type="dt"/>
          </p:nvPr>
        </p:nvSpPr>
        <p:spPr>
          <a:xfrm rot="5400000">
            <a:off x="7616654" y="1343101"/>
            <a:ext cx="743100" cy="228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80" name="Google Shape;180;p29"/>
          <p:cNvSpPr txBox="1"/>
          <p:nvPr>
            <p:ph idx="11" type="ftr"/>
          </p:nvPr>
        </p:nvSpPr>
        <p:spPr>
          <a:xfrm rot="5400000">
            <a:off x="6713603" y="2419050"/>
            <a:ext cx="2895000" cy="2286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81" name="Google Shape;181;p29"/>
          <p:cNvSpPr txBox="1"/>
          <p:nvPr>
            <p:ph idx="12" type="sldNum"/>
          </p:nvPr>
        </p:nvSpPr>
        <p:spPr>
          <a:xfrm>
            <a:off x="7764405" y="221797"/>
            <a:ext cx="628800" cy="5757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30"/>
          <p:cNvSpPr txBox="1"/>
          <p:nvPr>
            <p:ph type="title"/>
          </p:nvPr>
        </p:nvSpPr>
        <p:spPr>
          <a:xfrm rot="5400000">
            <a:off x="4700710" y="1850260"/>
            <a:ext cx="4369500" cy="13143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84" name="Google Shape;184;p30"/>
          <p:cNvSpPr txBox="1"/>
          <p:nvPr>
            <p:ph idx="1" type="body"/>
          </p:nvPr>
        </p:nvSpPr>
        <p:spPr>
          <a:xfrm rot="5400000">
            <a:off x="1259709" y="-104840"/>
            <a:ext cx="4026600" cy="5567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98450" lvl="0" marL="45720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1pPr>
            <a:lvl2pPr indent="-298450" lvl="1" marL="91440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2pPr>
            <a:lvl3pPr indent="-298450" lvl="2" marL="137160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3pPr>
            <a:lvl4pPr indent="-298450" lvl="3" marL="182880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4pPr>
            <a:lvl5pPr indent="-298450" lvl="4" marL="228600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5pPr>
            <a:lvl6pPr indent="-298450" lvl="5" marL="274320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6pPr>
            <a:lvl7pPr indent="-298450" lvl="6" marL="320040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7pPr>
            <a:lvl8pPr indent="-298450" lvl="7" marL="365760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8pPr>
            <a:lvl9pPr indent="-298450" lvl="8" marL="411480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9pPr>
          </a:lstStyle>
          <a:p/>
        </p:txBody>
      </p:sp>
      <p:sp>
        <p:nvSpPr>
          <p:cNvPr id="185" name="Google Shape;185;p30"/>
          <p:cNvSpPr txBox="1"/>
          <p:nvPr>
            <p:ph idx="10" type="dt"/>
          </p:nvPr>
        </p:nvSpPr>
        <p:spPr>
          <a:xfrm rot="5400000">
            <a:off x="7616654" y="1343101"/>
            <a:ext cx="743100" cy="228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86" name="Google Shape;186;p30"/>
          <p:cNvSpPr txBox="1"/>
          <p:nvPr>
            <p:ph idx="11" type="ftr"/>
          </p:nvPr>
        </p:nvSpPr>
        <p:spPr>
          <a:xfrm rot="5400000">
            <a:off x="6713603" y="2419050"/>
            <a:ext cx="2895000" cy="2286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87" name="Google Shape;187;p30"/>
          <p:cNvSpPr txBox="1"/>
          <p:nvPr>
            <p:ph idx="12" type="sldNum"/>
          </p:nvPr>
        </p:nvSpPr>
        <p:spPr>
          <a:xfrm>
            <a:off x="7764405" y="221797"/>
            <a:ext cx="628800" cy="5757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17.xml"/><Relationship Id="rId22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6.xml"/><Relationship Id="rId21" Type="http://schemas.openxmlformats.org/officeDocument/2006/relationships/slideLayout" Target="../slideLayouts/slideLayout27.xml"/><Relationship Id="rId13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18.xml"/><Relationship Id="rId23" Type="http://schemas.openxmlformats.org/officeDocument/2006/relationships/theme" Target="../theme/theme3.xml"/><Relationship Id="rId1" Type="http://schemas.openxmlformats.org/officeDocument/2006/relationships/image" Target="../media/image6.png"/><Relationship Id="rId2" Type="http://schemas.openxmlformats.org/officeDocument/2006/relationships/image" Target="../media/image2.png"/><Relationship Id="rId3" Type="http://schemas.openxmlformats.org/officeDocument/2006/relationships/image" Target="../media/image4.png"/><Relationship Id="rId4" Type="http://schemas.openxmlformats.org/officeDocument/2006/relationships/image" Target="../media/image1.png"/><Relationship Id="rId9" Type="http://schemas.openxmlformats.org/officeDocument/2006/relationships/slideLayout" Target="../slideLayouts/slideLayout15.xml"/><Relationship Id="rId15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0.xml"/><Relationship Id="rId17" Type="http://schemas.openxmlformats.org/officeDocument/2006/relationships/slideLayout" Target="../slideLayouts/slideLayout23.xml"/><Relationship Id="rId16" Type="http://schemas.openxmlformats.org/officeDocument/2006/relationships/slideLayout" Target="../slideLayouts/slideLayout22.xml"/><Relationship Id="rId5" Type="http://schemas.openxmlformats.org/officeDocument/2006/relationships/image" Target="../media/image3.png"/><Relationship Id="rId19" Type="http://schemas.openxmlformats.org/officeDocument/2006/relationships/slideLayout" Target="../slideLayouts/slideLayout25.xml"/><Relationship Id="rId6" Type="http://schemas.openxmlformats.org/officeDocument/2006/relationships/slideLayout" Target="../slideLayouts/slideLayout12.xml"/><Relationship Id="rId18" Type="http://schemas.openxmlformats.org/officeDocument/2006/relationships/slideLayout" Target="../slideLayouts/slideLayout24.xml"/><Relationship Id="rId7" Type="http://schemas.openxmlformats.org/officeDocument/2006/relationships/slideLayout" Target="../slideLayouts/slideLayout13.xml"/><Relationship Id="rId8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Google Shape;51;p13"/>
          <p:cNvPicPr preferRelativeResize="0"/>
          <p:nvPr/>
        </p:nvPicPr>
        <p:blipFill rotWithShape="1">
          <a:blip r:embed="rId2">
            <a:alphaModFix/>
          </a:blip>
          <a:srcRect b="0" l="3614" r="0" t="0"/>
          <a:stretch/>
        </p:blipFill>
        <p:spPr>
          <a:xfrm>
            <a:off x="0" y="2002264"/>
            <a:ext cx="3027758" cy="3141235"/>
          </a:xfrm>
          <a:prstGeom prst="rect">
            <a:avLst/>
          </a:prstGeom>
          <a:noFill/>
          <a:ln>
            <a:noFill/>
          </a:ln>
        </p:spPr>
      </p:pic>
      <p:pic>
        <p:nvPicPr>
          <p:cNvPr id="52" name="Google Shape;52;p13"/>
          <p:cNvPicPr preferRelativeResize="0"/>
          <p:nvPr/>
        </p:nvPicPr>
        <p:blipFill rotWithShape="1">
          <a:blip r:embed="rId3">
            <a:alphaModFix/>
          </a:blip>
          <a:srcRect b="0" l="35641" r="0" t="0"/>
          <a:stretch/>
        </p:blipFill>
        <p:spPr>
          <a:xfrm>
            <a:off x="0" y="2169260"/>
            <a:ext cx="1141809" cy="1774089"/>
          </a:xfrm>
          <a:prstGeom prst="rect">
            <a:avLst/>
          </a:prstGeom>
          <a:noFill/>
          <a:ln>
            <a:noFill/>
          </a:ln>
        </p:spPr>
      </p:pic>
      <p:sp>
        <p:nvSpPr>
          <p:cNvPr id="53" name="Google Shape;53;p13"/>
          <p:cNvSpPr/>
          <p:nvPr/>
        </p:nvSpPr>
        <p:spPr>
          <a:xfrm>
            <a:off x="6456759" y="1257300"/>
            <a:ext cx="2114700" cy="2114700"/>
          </a:xfrm>
          <a:prstGeom prst="ellipse">
            <a:avLst/>
          </a:prstGeom>
          <a:gradFill>
            <a:gsLst>
              <a:gs pos="0">
                <a:srgbClr val="81B0E4">
                  <a:alpha val="6666"/>
                </a:srgbClr>
              </a:gs>
              <a:gs pos="36000">
                <a:srgbClr val="81B0E4">
                  <a:alpha val="5882"/>
                </a:srgbClr>
              </a:gs>
              <a:gs pos="69000">
                <a:srgbClr val="81B0E4">
                  <a:alpha val="0"/>
                </a:srgbClr>
              </a:gs>
              <a:gs pos="100000">
                <a:srgbClr val="81B0E4">
                  <a:alpha val="0"/>
                </a:srgbClr>
              </a:gs>
            </a:gsLst>
            <a:path path="circle">
              <a:fillToRect b="50%" l="50%" r="50%" t="50%"/>
            </a:path>
            <a:tileRect/>
          </a:gradFill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54" name="Google Shape;54;p13"/>
          <p:cNvPicPr preferRelativeResize="0"/>
          <p:nvPr/>
        </p:nvPicPr>
        <p:blipFill rotWithShape="1">
          <a:blip r:embed="rId4">
            <a:alphaModFix/>
          </a:blip>
          <a:srcRect b="0" l="0" r="0" t="28815"/>
          <a:stretch/>
        </p:blipFill>
        <p:spPr>
          <a:xfrm>
            <a:off x="5999559" y="0"/>
            <a:ext cx="1202540" cy="856055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 rotWithShape="1">
          <a:blip r:embed="rId5">
            <a:alphaModFix/>
          </a:blip>
          <a:srcRect b="23318" l="0" r="0" t="0"/>
          <a:stretch/>
        </p:blipFill>
        <p:spPr>
          <a:xfrm>
            <a:off x="6456759" y="4572000"/>
            <a:ext cx="745300" cy="571500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Google Shape;56;p13"/>
          <p:cNvSpPr/>
          <p:nvPr/>
        </p:nvSpPr>
        <p:spPr>
          <a:xfrm>
            <a:off x="7828359" y="0"/>
            <a:ext cx="514500" cy="8574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38100" rotWithShape="0" dir="5400000" dist="25400">
              <a:srgbClr val="000000">
                <a:alpha val="44710"/>
              </a:srgbClr>
            </a:outerShdw>
          </a:effectLst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" name="Google Shape;57;p13"/>
          <p:cNvSpPr txBox="1"/>
          <p:nvPr>
            <p:ph type="title"/>
          </p:nvPr>
        </p:nvSpPr>
        <p:spPr>
          <a:xfrm>
            <a:off x="484583" y="339539"/>
            <a:ext cx="7053600" cy="1050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200"/>
              <a:buFont typeface="Century Gothic"/>
              <a:buNone/>
              <a:defRPr b="0" i="0" sz="3200" u="none" cap="none" strike="noStrike">
                <a:solidFill>
                  <a:schemeClr val="lt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lt2"/>
                </a:solidFill>
              </a:defRPr>
            </a:lvl2pPr>
            <a:lvl3pPr lvl="2" marR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lt2"/>
                </a:solidFill>
              </a:defRPr>
            </a:lvl3pPr>
            <a:lvl4pPr lvl="3" marR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lt2"/>
                </a:solidFill>
              </a:defRPr>
            </a:lvl4pPr>
            <a:lvl5pPr lvl="4" marR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lt2"/>
                </a:solidFill>
              </a:defRPr>
            </a:lvl5pPr>
            <a:lvl6pPr lvl="5" marR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lt2"/>
                </a:solidFill>
              </a:defRPr>
            </a:lvl6pPr>
            <a:lvl7pPr lvl="6" marR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lt2"/>
                </a:solidFill>
              </a:defRPr>
            </a:lvl7pPr>
            <a:lvl8pPr lvl="7" marR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lt2"/>
                </a:solidFill>
              </a:defRPr>
            </a:lvl8pPr>
            <a:lvl9pPr lvl="8" marR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58" name="Google Shape;58;p13"/>
          <p:cNvSpPr txBox="1"/>
          <p:nvPr>
            <p:ph idx="1" type="body"/>
          </p:nvPr>
        </p:nvSpPr>
        <p:spPr>
          <a:xfrm>
            <a:off x="827484" y="1539689"/>
            <a:ext cx="6710100" cy="3146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04800" lvl="0" marL="457200" marR="0" algn="l"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Noto Sans Symbols"/>
              <a:buChar char="►"/>
              <a:defRPr b="0" i="0" sz="15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298450" lvl="1" marL="914400" marR="0" algn="l"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Noto Sans Symbols"/>
              <a:buChar char="►"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292100" lvl="2" marL="1371600" marR="0" algn="l"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Char char="►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79400" lvl="3" marL="1828800" marR="0" algn="l"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800"/>
              <a:buFont typeface="Noto Sans Symbols"/>
              <a:buChar char="►"/>
              <a:defRPr b="0" i="0" sz="11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79400" lvl="4" marL="2286000" marR="0" algn="l"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800"/>
              <a:buFont typeface="Noto Sans Symbols"/>
              <a:buChar char="►"/>
              <a:defRPr b="0" i="0" sz="11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79400" lvl="5" marL="2743200" marR="0" algn="l"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800"/>
              <a:buFont typeface="Noto Sans Symbols"/>
              <a:buChar char="►"/>
              <a:defRPr b="0" i="0" sz="11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79400" lvl="6" marL="3200400" marR="0" algn="l"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800"/>
              <a:buFont typeface="Noto Sans Symbols"/>
              <a:buChar char="►"/>
              <a:defRPr b="0" i="0" sz="11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79400" lvl="7" marL="3657600" marR="0" algn="l"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800"/>
              <a:buFont typeface="Noto Sans Symbols"/>
              <a:buChar char="►"/>
              <a:defRPr b="0" i="0" sz="11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79400" lvl="8" marL="4114800" marR="0" algn="l"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800"/>
              <a:buFont typeface="Noto Sans Symbols"/>
              <a:buChar char="►"/>
              <a:defRPr b="0" i="0" sz="11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59" name="Google Shape;59;p13"/>
          <p:cNvSpPr txBox="1"/>
          <p:nvPr>
            <p:ph idx="10" type="dt"/>
          </p:nvPr>
        </p:nvSpPr>
        <p:spPr>
          <a:xfrm rot="5400000">
            <a:off x="7616654" y="1343101"/>
            <a:ext cx="743100" cy="228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60" name="Google Shape;60;p13"/>
          <p:cNvSpPr txBox="1"/>
          <p:nvPr>
            <p:ph idx="11" type="ftr"/>
          </p:nvPr>
        </p:nvSpPr>
        <p:spPr>
          <a:xfrm rot="5400000">
            <a:off x="6713603" y="2419050"/>
            <a:ext cx="2895000" cy="2286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marR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61" name="Google Shape;61;p13"/>
          <p:cNvSpPr txBox="1"/>
          <p:nvPr>
            <p:ph idx="12" type="sldNum"/>
          </p:nvPr>
        </p:nvSpPr>
        <p:spPr>
          <a:xfrm>
            <a:off x="7764405" y="221797"/>
            <a:ext cx="628800" cy="5757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indent="0" lvl="0" marL="0" marR="0" algn="ctr">
              <a:spcBef>
                <a:spcPts val="0"/>
              </a:spcBef>
              <a:buNone/>
              <a:defRPr b="0" i="0" sz="21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algn="ctr">
              <a:spcBef>
                <a:spcPts val="0"/>
              </a:spcBef>
              <a:buNone/>
              <a:defRPr b="0" i="0" sz="21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algn="ctr">
              <a:spcBef>
                <a:spcPts val="0"/>
              </a:spcBef>
              <a:buNone/>
              <a:defRPr b="0" i="0" sz="21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algn="ctr">
              <a:spcBef>
                <a:spcPts val="0"/>
              </a:spcBef>
              <a:buNone/>
              <a:defRPr b="0" i="0" sz="21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algn="ctr">
              <a:spcBef>
                <a:spcPts val="0"/>
              </a:spcBef>
              <a:buNone/>
              <a:defRPr b="0" i="0" sz="21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algn="ctr">
              <a:spcBef>
                <a:spcPts val="0"/>
              </a:spcBef>
              <a:buNone/>
              <a:defRPr b="0" i="0" sz="21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algn="ctr">
              <a:spcBef>
                <a:spcPts val="0"/>
              </a:spcBef>
              <a:buNone/>
              <a:defRPr b="0" i="0" sz="21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algn="ctr">
              <a:spcBef>
                <a:spcPts val="0"/>
              </a:spcBef>
              <a:buNone/>
              <a:defRPr b="0" i="0" sz="21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algn="ctr">
              <a:spcBef>
                <a:spcPts val="0"/>
              </a:spcBef>
              <a:buNone/>
              <a:defRPr b="0" i="0" sz="21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  <p:sldLayoutId id="2147483665" r:id="rId12"/>
    <p:sldLayoutId id="2147483666" r:id="rId13"/>
    <p:sldLayoutId id="2147483667" r:id="rId14"/>
    <p:sldLayoutId id="2147483668" r:id="rId15"/>
    <p:sldLayoutId id="2147483669" r:id="rId16"/>
    <p:sldLayoutId id="2147483670" r:id="rId17"/>
    <p:sldLayoutId id="2147483671" r:id="rId18"/>
    <p:sldLayoutId id="2147483672" r:id="rId19"/>
    <p:sldLayoutId id="2147483673" r:id="rId20"/>
    <p:sldLayoutId id="2147483674" r:id="rId21"/>
    <p:sldLayoutId id="2147483675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7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8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2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1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9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4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5.jp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0.jp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3.jp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0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5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31"/>
          <p:cNvSpPr txBox="1"/>
          <p:nvPr>
            <p:ph type="ctrTitle"/>
          </p:nvPr>
        </p:nvSpPr>
        <p:spPr>
          <a:xfrm>
            <a:off x="1002089" y="1158250"/>
            <a:ext cx="7254300" cy="2497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1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solidFill>
                  <a:srgbClr val="FFE599"/>
                </a:solidFill>
                <a:latin typeface="Vazirmatn"/>
                <a:ea typeface="Vazirmatn"/>
                <a:cs typeface="Vazirmatn"/>
                <a:sym typeface="Vazirmatn"/>
              </a:rPr>
              <a:t>نکاتی برای نوشتن داستان‌های شنیداری خوب</a:t>
            </a:r>
            <a:br>
              <a:rPr b="1" lang="en" sz="2300">
                <a:solidFill>
                  <a:srgbClr val="FFE599"/>
                </a:solidFill>
                <a:latin typeface="Vazirmatn"/>
                <a:ea typeface="Vazirmatn"/>
                <a:cs typeface="Vazirmatn"/>
                <a:sym typeface="Vazirmatn"/>
              </a:rPr>
            </a:br>
            <a:r>
              <a:rPr b="1" lang="en" sz="1400">
                <a:solidFill>
                  <a:srgbClr val="FFE599"/>
                </a:solidFill>
                <a:latin typeface="Vazirmatn"/>
                <a:ea typeface="Vazirmatn"/>
                <a:cs typeface="Vazirmatn"/>
                <a:sym typeface="Vazirmatn"/>
              </a:rPr>
              <a:t> صفحات ۹۰ تا ۹۷ کتابچه راهنما</a:t>
            </a:r>
            <a:endParaRPr b="1" sz="1400">
              <a:solidFill>
                <a:srgbClr val="FFE599"/>
              </a:solidFill>
              <a:latin typeface="Vazirmatn"/>
              <a:ea typeface="Vazirmatn"/>
              <a:cs typeface="Vazirmatn"/>
              <a:sym typeface="Vazirmatn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40"/>
          <p:cNvSpPr txBox="1"/>
          <p:nvPr>
            <p:ph type="title"/>
          </p:nvPr>
        </p:nvSpPr>
        <p:spPr>
          <a:xfrm>
            <a:off x="707408" y="367389"/>
            <a:ext cx="7053600" cy="1050300"/>
          </a:xfrm>
          <a:prstGeom prst="rect">
            <a:avLst/>
          </a:prstGeom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300">
                <a:solidFill>
                  <a:srgbClr val="FFE599"/>
                </a:solidFill>
                <a:latin typeface="Vazirmatn"/>
                <a:ea typeface="Vazirmatn"/>
                <a:cs typeface="Vazirmatn"/>
                <a:sym typeface="Vazirmatn"/>
              </a:rPr>
              <a:t>معیارهای ارزیابی اینکه آیا یک داستان آماده استفاده است: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IMG_5454" id="246" name="Google Shape;246;p40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20019" t="8416"/>
          <a:stretch/>
        </p:blipFill>
        <p:spPr>
          <a:xfrm>
            <a:off x="2914650" y="1539712"/>
            <a:ext cx="3314700" cy="2743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41"/>
          <p:cNvSpPr txBox="1"/>
          <p:nvPr>
            <p:ph type="title"/>
          </p:nvPr>
        </p:nvSpPr>
        <p:spPr>
          <a:xfrm>
            <a:off x="484583" y="339539"/>
            <a:ext cx="7053600" cy="1050300"/>
          </a:xfrm>
          <a:prstGeom prst="rect">
            <a:avLst/>
          </a:prstGeom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1" algn="r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2300">
                <a:solidFill>
                  <a:srgbClr val="FFE599"/>
                </a:solidFill>
                <a:latin typeface="Vazirmatn"/>
                <a:ea typeface="Vazirmatn"/>
                <a:cs typeface="Vazirmatn"/>
                <a:sym typeface="Vazirmatn"/>
              </a:rPr>
              <a:t>آیا داستان برای مخاطبان شما مناسب است؟</a:t>
            </a:r>
            <a:br>
              <a:rPr b="1" lang="en" sz="2300">
                <a:solidFill>
                  <a:srgbClr val="FFE599"/>
                </a:solidFill>
                <a:latin typeface="Vazirmatn"/>
                <a:ea typeface="Vazirmatn"/>
                <a:cs typeface="Vazirmatn"/>
                <a:sym typeface="Vazirmatn"/>
              </a:rPr>
            </a:br>
            <a:r>
              <a:rPr b="1" lang="en" sz="2300">
                <a:solidFill>
                  <a:srgbClr val="FFE599"/>
                </a:solidFill>
                <a:latin typeface="Vazirmatn"/>
                <a:ea typeface="Vazirmatn"/>
                <a:cs typeface="Vazirmatn"/>
                <a:sym typeface="Vazirmatn"/>
              </a:rPr>
              <a:t> آیا کودکان کوچک آن را می‌فهمند و از آن لذت می‌برند؟</a:t>
            </a:r>
            <a:endParaRPr sz="1500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lt1"/>
              </a:solidFill>
            </a:endParaRPr>
          </a:p>
        </p:txBody>
      </p:sp>
      <p:pic>
        <p:nvPicPr>
          <p:cNvPr id="252" name="Google Shape;252;p41"/>
          <p:cNvPicPr preferRelativeResize="0"/>
          <p:nvPr/>
        </p:nvPicPr>
        <p:blipFill rotWithShape="1">
          <a:blip r:embed="rId3">
            <a:alphaModFix/>
          </a:blip>
          <a:srcRect b="8088" l="0" r="3428" t="0"/>
          <a:stretch/>
        </p:blipFill>
        <p:spPr>
          <a:xfrm>
            <a:off x="1919375" y="1389850"/>
            <a:ext cx="5100984" cy="352960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7" name="Google Shape;257;p4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40513" y="509138"/>
            <a:ext cx="6062978" cy="3883817"/>
          </a:xfrm>
          <a:prstGeom prst="rect">
            <a:avLst/>
          </a:prstGeom>
          <a:noFill/>
          <a:ln>
            <a:noFill/>
          </a:ln>
        </p:spPr>
      </p:pic>
      <p:sp>
        <p:nvSpPr>
          <p:cNvPr id="258" name="Google Shape;258;p42"/>
          <p:cNvSpPr txBox="1"/>
          <p:nvPr/>
        </p:nvSpPr>
        <p:spPr>
          <a:xfrm>
            <a:off x="3332700" y="1441125"/>
            <a:ext cx="4270800" cy="179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100">
              <a:solidFill>
                <a:schemeClr val="dk1"/>
              </a:solidFill>
              <a:latin typeface="Vazirmatn"/>
              <a:ea typeface="Vazirmatn"/>
              <a:cs typeface="Vazirmatn"/>
              <a:sym typeface="Vazirmatn"/>
            </a:endParaRPr>
          </a:p>
          <a:p>
            <a:pPr indent="0" lvl="0" marL="0" rtl="1" algn="r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>
                <a:solidFill>
                  <a:schemeClr val="dk1"/>
                </a:solidFill>
                <a:latin typeface="Vazirmatn"/>
                <a:ea typeface="Vazirmatn"/>
                <a:cs typeface="Vazirmatn"/>
                <a:sym typeface="Vazirmatn"/>
              </a:rPr>
              <a:t>آیا داستان دارای </a:t>
            </a:r>
            <a:br>
              <a:rPr lang="en" sz="1800">
                <a:solidFill>
                  <a:schemeClr val="dk1"/>
                </a:solidFill>
                <a:latin typeface="Vazirmatn"/>
                <a:ea typeface="Vazirmatn"/>
                <a:cs typeface="Vazirmatn"/>
                <a:sym typeface="Vazirmatn"/>
              </a:rPr>
            </a:br>
            <a:r>
              <a:rPr lang="en" sz="1800">
                <a:solidFill>
                  <a:schemeClr val="dk1"/>
                </a:solidFill>
                <a:latin typeface="Vazirmatn"/>
                <a:ea typeface="Vazirmatn"/>
                <a:cs typeface="Vazirmatn"/>
                <a:sym typeface="Vazirmatn"/>
              </a:rPr>
              <a:t>یک طرح خوب با افزایش</a:t>
            </a:r>
            <a:br>
              <a:rPr lang="en" sz="1800">
                <a:solidFill>
                  <a:schemeClr val="dk1"/>
                </a:solidFill>
                <a:latin typeface="Vazirmatn"/>
                <a:ea typeface="Vazirmatn"/>
                <a:cs typeface="Vazirmatn"/>
                <a:sym typeface="Vazirmatn"/>
              </a:rPr>
            </a:br>
            <a:r>
              <a:rPr lang="en" sz="1800">
                <a:solidFill>
                  <a:schemeClr val="dk1"/>
                </a:solidFill>
                <a:latin typeface="Vazirmatn"/>
                <a:ea typeface="Vazirmatn"/>
                <a:cs typeface="Vazirmatn"/>
                <a:sym typeface="Vazirmatn"/>
              </a:rPr>
              <a:t> هیجان به سمت اوج است؟</a:t>
            </a:r>
            <a:br>
              <a:rPr lang="en" sz="1800">
                <a:solidFill>
                  <a:schemeClr val="dk1"/>
                </a:solidFill>
                <a:latin typeface="Vazirmatn"/>
                <a:ea typeface="Vazirmatn"/>
                <a:cs typeface="Vazirmatn"/>
                <a:sym typeface="Vazirmatn"/>
              </a:rPr>
            </a:br>
            <a:r>
              <a:rPr lang="en" sz="1800">
                <a:solidFill>
                  <a:schemeClr val="dk1"/>
                </a:solidFill>
                <a:latin typeface="Vazirmatn"/>
                <a:ea typeface="Vazirmatn"/>
                <a:cs typeface="Vazirmatn"/>
                <a:sym typeface="Vazirmatn"/>
              </a:rPr>
              <a:t> برخی از داستان‌ها مشکلی دارند؛</a:t>
            </a:r>
            <a:br>
              <a:rPr lang="en" sz="1800">
                <a:solidFill>
                  <a:schemeClr val="dk1"/>
                </a:solidFill>
                <a:latin typeface="Vazirmatn"/>
                <a:ea typeface="Vazirmatn"/>
                <a:cs typeface="Vazirmatn"/>
                <a:sym typeface="Vazirmatn"/>
              </a:rPr>
            </a:br>
            <a:r>
              <a:rPr lang="en" sz="1800">
                <a:solidFill>
                  <a:schemeClr val="dk1"/>
                </a:solidFill>
                <a:latin typeface="Vazirmatn"/>
                <a:ea typeface="Vazirmatn"/>
                <a:cs typeface="Vazirmatn"/>
                <a:sym typeface="Vazirmatn"/>
              </a:rPr>
              <a:t> که باید توسط شخصیت‌ها حل شود،</a:t>
            </a:r>
            <a:br>
              <a:rPr lang="en" sz="1800">
                <a:solidFill>
                  <a:schemeClr val="dk1"/>
                </a:solidFill>
                <a:latin typeface="Vazirmatn"/>
                <a:ea typeface="Vazirmatn"/>
                <a:cs typeface="Vazirmatn"/>
                <a:sym typeface="Vazirmatn"/>
              </a:rPr>
            </a:br>
            <a:r>
              <a:rPr lang="en" sz="1800">
                <a:solidFill>
                  <a:schemeClr val="dk1"/>
                </a:solidFill>
                <a:latin typeface="Vazirmatn"/>
                <a:ea typeface="Vazirmatn"/>
                <a:cs typeface="Vazirmatn"/>
                <a:sym typeface="Vazirmatn"/>
              </a:rPr>
              <a:t> یا رویدادی استرس‌زا که باید حل شود</a:t>
            </a:r>
            <a:r>
              <a:rPr lang="en" sz="600">
                <a:solidFill>
                  <a:schemeClr val="dk1"/>
                </a:solidFill>
                <a:latin typeface="Vazirmatn"/>
                <a:ea typeface="Vazirmatn"/>
                <a:cs typeface="Vazirmatn"/>
                <a:sym typeface="Vazirmatn"/>
              </a:rPr>
              <a:t>.</a:t>
            </a:r>
            <a:endParaRPr sz="600">
              <a:solidFill>
                <a:schemeClr val="dk1"/>
              </a:solidFill>
              <a:latin typeface="Vazirmatn"/>
              <a:ea typeface="Vazirmatn"/>
              <a:cs typeface="Vazirmatn"/>
              <a:sym typeface="Vazirmatn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dk1"/>
              </a:solidFill>
              <a:latin typeface="Vazirmatn"/>
              <a:ea typeface="Vazirmatn"/>
              <a:cs typeface="Vazirmatn"/>
              <a:sym typeface="Vazirmatn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3" name="Google Shape;263;p4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26987" y="0"/>
            <a:ext cx="9170988" cy="5940426"/>
          </a:xfrm>
          <a:prstGeom prst="rect">
            <a:avLst/>
          </a:prstGeom>
          <a:noFill/>
          <a:ln>
            <a:noFill/>
          </a:ln>
        </p:spPr>
      </p:pic>
      <p:sp>
        <p:nvSpPr>
          <p:cNvPr id="264" name="Google Shape;264;p43"/>
          <p:cNvSpPr txBox="1"/>
          <p:nvPr/>
        </p:nvSpPr>
        <p:spPr>
          <a:xfrm rot="-2368819">
            <a:off x="242378" y="1894073"/>
            <a:ext cx="6860980" cy="171754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1" algn="r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n" sz="1800">
                <a:solidFill>
                  <a:schemeClr val="dk1"/>
                </a:solidFill>
                <a:latin typeface="Vazirmatn"/>
                <a:ea typeface="Vazirmatn"/>
                <a:cs typeface="Vazirmatn"/>
                <a:sym typeface="Vazirmatn"/>
              </a:rPr>
              <a:t>آیا داستان اوجی دارد، لحظه‌ای هیجان‌انگیز که در آن مشکل حل می‌شود یا استرس رفع می‌شود؟</a:t>
            </a:r>
            <a:br>
              <a:rPr lang="en" sz="1800">
                <a:solidFill>
                  <a:schemeClr val="dk1"/>
                </a:solidFill>
                <a:latin typeface="Vazirmatn"/>
                <a:ea typeface="Vazirmatn"/>
                <a:cs typeface="Vazirmatn"/>
                <a:sym typeface="Vazirmatn"/>
              </a:rPr>
            </a:br>
            <a:endParaRPr sz="1800">
              <a:solidFill>
                <a:schemeClr val="dk1"/>
              </a:solidFill>
              <a:latin typeface="Vazirmatn"/>
              <a:ea typeface="Vazirmatn"/>
              <a:cs typeface="Vazirmatn"/>
              <a:sym typeface="Vazirmatn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9" name="Google Shape;269;p44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5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70" name="Google Shape;270;p44"/>
          <p:cNvSpPr txBox="1"/>
          <p:nvPr/>
        </p:nvSpPr>
        <p:spPr>
          <a:xfrm>
            <a:off x="822100" y="3834625"/>
            <a:ext cx="7826700" cy="878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1" algn="ctr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n" sz="1800">
                <a:solidFill>
                  <a:schemeClr val="dk1"/>
                </a:solidFill>
                <a:latin typeface="Vazirmatn"/>
                <a:ea typeface="Vazirmatn"/>
                <a:cs typeface="Vazirmatn"/>
                <a:sym typeface="Vazirmatn"/>
              </a:rPr>
              <a:t>شخصیت‌هاچه ویژگی‌هایی دارند؟ پیر، جوان، مرد، زن، حیوان، پرنده، حشره یا ...؟</a:t>
            </a:r>
            <a:endParaRPr sz="1800">
              <a:solidFill>
                <a:schemeClr val="dk1"/>
              </a:solidFill>
              <a:latin typeface="Vazirmatn"/>
              <a:ea typeface="Vazirmatn"/>
              <a:cs typeface="Vazirmatn"/>
              <a:sym typeface="Vazirmatn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5" name="Google Shape;275;p4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3500" y="0"/>
            <a:ext cx="9170988" cy="5940426"/>
          </a:xfrm>
          <a:prstGeom prst="rect">
            <a:avLst/>
          </a:prstGeom>
          <a:noFill/>
          <a:ln>
            <a:noFill/>
          </a:ln>
        </p:spPr>
      </p:pic>
      <p:sp>
        <p:nvSpPr>
          <p:cNvPr id="276" name="Google Shape;276;p45"/>
          <p:cNvSpPr txBox="1"/>
          <p:nvPr/>
        </p:nvSpPr>
        <p:spPr>
          <a:xfrm>
            <a:off x="2954375" y="405600"/>
            <a:ext cx="5328600" cy="101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1" algn="r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2200">
                <a:solidFill>
                  <a:schemeClr val="dk1"/>
                </a:solidFill>
                <a:latin typeface="Vazirmatn"/>
                <a:ea typeface="Vazirmatn"/>
                <a:cs typeface="Vazirmatn"/>
                <a:sym typeface="Vazirmatn"/>
              </a:rPr>
              <a:t>چه چیزی شخصیت‌ها را جالب می‌کند؟</a:t>
            </a:r>
            <a:br>
              <a:rPr lang="en" sz="2200">
                <a:solidFill>
                  <a:schemeClr val="dk1"/>
                </a:solidFill>
                <a:latin typeface="Vazirmatn"/>
                <a:ea typeface="Vazirmatn"/>
                <a:cs typeface="Vazirmatn"/>
                <a:sym typeface="Vazirmatn"/>
              </a:rPr>
            </a:br>
            <a:r>
              <a:rPr lang="en" sz="2200">
                <a:solidFill>
                  <a:schemeClr val="dk1"/>
                </a:solidFill>
                <a:latin typeface="Vazirmatn"/>
                <a:ea typeface="Vazirmatn"/>
                <a:cs typeface="Vazirmatn"/>
                <a:sym typeface="Vazirmatn"/>
              </a:rPr>
              <a:t>آیا ویژگی‌ها و شخصیت‌های جالبی دارند؟</a:t>
            </a:r>
            <a:endParaRPr sz="2200">
              <a:solidFill>
                <a:schemeClr val="dk1"/>
              </a:solidFill>
              <a:latin typeface="Vazirmatn"/>
              <a:ea typeface="Vazirmatn"/>
              <a:cs typeface="Vazirmatn"/>
              <a:sym typeface="Vazirmatn"/>
            </a:endParaRPr>
          </a:p>
          <a:p>
            <a:pPr indent="0" lvl="0" marL="0" marR="0" rtl="1" algn="ctr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Vazirmatn"/>
              <a:ea typeface="Vazirmatn"/>
              <a:cs typeface="Vazirmatn"/>
              <a:sym typeface="Vazirmatn"/>
            </a:endParaRPr>
          </a:p>
          <a:p>
            <a:pPr indent="0" lvl="0" marL="0" marR="0" rtl="1" algn="ctr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Vazirmatn"/>
              <a:ea typeface="Vazirmatn"/>
              <a:cs typeface="Vazirmatn"/>
              <a:sym typeface="Vazirmatn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1" name="Google Shape;281;p4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2" cy="5621325"/>
          </a:xfrm>
          <a:prstGeom prst="rect">
            <a:avLst/>
          </a:prstGeom>
          <a:noFill/>
          <a:ln>
            <a:noFill/>
          </a:ln>
        </p:spPr>
      </p:pic>
      <p:sp>
        <p:nvSpPr>
          <p:cNvPr id="282" name="Google Shape;282;p46"/>
          <p:cNvSpPr txBox="1"/>
          <p:nvPr/>
        </p:nvSpPr>
        <p:spPr>
          <a:xfrm>
            <a:off x="4207500" y="0"/>
            <a:ext cx="4936500" cy="17436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1" algn="just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n" sz="1800">
                <a:solidFill>
                  <a:schemeClr val="dk1"/>
                </a:solidFill>
                <a:latin typeface="Vazirmatn"/>
                <a:ea typeface="Vazirmatn"/>
                <a:cs typeface="Vazirmatn"/>
                <a:sym typeface="Vazirmatn"/>
              </a:rPr>
              <a:t>آ</a:t>
            </a:r>
            <a:r>
              <a:rPr lang="en" sz="2000">
                <a:solidFill>
                  <a:schemeClr val="dk1"/>
                </a:solidFill>
                <a:latin typeface="Vazirmatn"/>
                <a:ea typeface="Vazirmatn"/>
                <a:cs typeface="Vazirmatn"/>
                <a:sym typeface="Vazirmatn"/>
              </a:rPr>
              <a:t>یا جزئیات کافی برای واقعی و جالب بودن داستان وجود دارد؟ </a:t>
            </a:r>
            <a:br>
              <a:rPr lang="en" sz="2000">
                <a:solidFill>
                  <a:schemeClr val="dk1"/>
                </a:solidFill>
                <a:latin typeface="Vazirmatn"/>
                <a:ea typeface="Vazirmatn"/>
                <a:cs typeface="Vazirmatn"/>
                <a:sym typeface="Vazirmatn"/>
              </a:rPr>
            </a:br>
            <a:r>
              <a:rPr lang="en" sz="2000">
                <a:solidFill>
                  <a:schemeClr val="dk1"/>
                </a:solidFill>
                <a:latin typeface="Vazirmatn"/>
                <a:ea typeface="Vazirmatn"/>
                <a:cs typeface="Vazirmatn"/>
                <a:sym typeface="Vazirmatn"/>
              </a:rPr>
              <a:t>آیا شنونده می‌تواند آنچه را که توصیف می‌کنید ببیند، بشنود، احساس کند، بچشد، بو کند یا ...؟</a:t>
            </a:r>
            <a:endParaRPr sz="17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6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7" name="Google Shape;287;p4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3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88" name="Google Shape;288;p47"/>
          <p:cNvSpPr txBox="1"/>
          <p:nvPr/>
        </p:nvSpPr>
        <p:spPr>
          <a:xfrm>
            <a:off x="5842125" y="355975"/>
            <a:ext cx="3040500" cy="1815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1" algn="r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n" sz="1800">
                <a:solidFill>
                  <a:schemeClr val="dk1"/>
                </a:solidFill>
                <a:latin typeface="Vazirmatn"/>
                <a:ea typeface="Vazirmatn"/>
                <a:cs typeface="Vazirmatn"/>
                <a:sym typeface="Vazirmatn"/>
              </a:rPr>
              <a:t>وقتی داستان تمام شد، شنونده چه احساسی خواهد داشت؛ غمگین، عصبانی، خوشحال، ترسیده و  یا ….؟</a:t>
            </a:r>
            <a:endParaRPr sz="1800">
              <a:solidFill>
                <a:schemeClr val="dk1"/>
              </a:solidFill>
              <a:latin typeface="Vazirmatn"/>
              <a:ea typeface="Vazirmatn"/>
              <a:cs typeface="Vazirmatn"/>
              <a:sym typeface="Vazirmatn"/>
            </a:endParaRPr>
          </a:p>
        </p:txBody>
      </p:sp>
      <p:sp>
        <p:nvSpPr>
          <p:cNvPr id="289" name="Google Shape;289;p47"/>
          <p:cNvSpPr txBox="1"/>
          <p:nvPr/>
        </p:nvSpPr>
        <p:spPr>
          <a:xfrm>
            <a:off x="339025" y="454050"/>
            <a:ext cx="2528100" cy="1645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1" algn="r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n" sz="1800">
                <a:solidFill>
                  <a:schemeClr val="dk1"/>
                </a:solidFill>
                <a:latin typeface="Vazirmatn"/>
                <a:ea typeface="Vazirmatn"/>
                <a:cs typeface="Vazirmatn"/>
                <a:sym typeface="Vazirmatn"/>
              </a:rPr>
              <a:t>مطمئن شوید که خسته‌کننده نباشد!!!</a:t>
            </a:r>
            <a:endParaRPr sz="1800">
              <a:solidFill>
                <a:schemeClr val="dk1"/>
              </a:solidFill>
              <a:latin typeface="Vazirmatn"/>
              <a:ea typeface="Vazirmatn"/>
              <a:cs typeface="Vazirmatn"/>
              <a:sym typeface="Vazirmatn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3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4" name="Google Shape;294;p4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467375" y="0"/>
            <a:ext cx="9938272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295" name="Google Shape;295;p48"/>
          <p:cNvSpPr txBox="1"/>
          <p:nvPr/>
        </p:nvSpPr>
        <p:spPr>
          <a:xfrm>
            <a:off x="108950" y="3824925"/>
            <a:ext cx="9144000" cy="13839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1" algn="ctr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Vazirmatn"/>
                <a:ea typeface="Vazirmatn"/>
                <a:cs typeface="Vazirmatn"/>
                <a:sym typeface="Vazirmatn"/>
              </a:rPr>
              <a:t>آیا داستان با زبان طبیعی زبان مادری نوشته شده است؟ برای اطمینان از این موضوع، آن را با سخنرانان جوان و مسن زبان مادری چک کنید. آنها باید فکر کنند که زبان داستان به اندازه یک جریان زیبا و روان در طبیعت طبیعی به نظر می‌رسد.</a:t>
            </a:r>
            <a:endParaRPr sz="1800">
              <a:solidFill>
                <a:schemeClr val="dk1"/>
              </a:solidFill>
              <a:latin typeface="Vazirmatn"/>
              <a:ea typeface="Vazirmatn"/>
              <a:cs typeface="Vazirmatn"/>
              <a:sym typeface="Vazirmatn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5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4o mini</a:t>
            </a:r>
            <a:endParaRPr sz="15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9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p49"/>
          <p:cNvSpPr txBox="1"/>
          <p:nvPr>
            <p:ph type="title"/>
          </p:nvPr>
        </p:nvSpPr>
        <p:spPr>
          <a:xfrm>
            <a:off x="484583" y="339539"/>
            <a:ext cx="7053600" cy="1050300"/>
          </a:xfrm>
          <a:prstGeom prst="rect">
            <a:avLst/>
          </a:prstGeom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1" algn="r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300">
                <a:solidFill>
                  <a:srgbClr val="FFE599"/>
                </a:solidFill>
                <a:latin typeface="Vazirmatn"/>
                <a:ea typeface="Vazirmatn"/>
                <a:cs typeface="Vazirmatn"/>
                <a:sym typeface="Vazirmatn"/>
              </a:rPr>
              <a:t>راهنمایی برای خواندن داستان به صورت بلند، به گونه‌ای که برای مخاطب مفید باشد: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1" name="Google Shape;301;p49"/>
          <p:cNvSpPr txBox="1"/>
          <p:nvPr>
            <p:ph idx="1" type="body"/>
          </p:nvPr>
        </p:nvSpPr>
        <p:spPr>
          <a:xfrm>
            <a:off x="400250" y="1181175"/>
            <a:ext cx="8058900" cy="3505200"/>
          </a:xfrm>
          <a:prstGeom prst="rect">
            <a:avLst/>
          </a:prstGeom>
        </p:spPr>
        <p:txBody>
          <a:bodyPr anchorCtr="0" anchor="t" bIns="34275" lIns="68575" spcFirstLastPara="1" rIns="68575" wrap="square" tIns="34275">
            <a:normAutofit/>
          </a:bodyPr>
          <a:lstStyle/>
          <a:p>
            <a:pPr indent="-336550" lvl="0" marL="457200" marR="0" rtl="1" algn="just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700"/>
              <a:buFont typeface="Vazirmatn"/>
              <a:buChar char="●"/>
            </a:pPr>
            <a:r>
              <a:rPr lang="en" sz="1700">
                <a:latin typeface="Vazirmatn"/>
                <a:ea typeface="Vazirmatn"/>
                <a:cs typeface="Vazirmatn"/>
                <a:sym typeface="Vazirmatn"/>
              </a:rPr>
              <a:t>داستان را چندین بار با </a:t>
            </a:r>
            <a:r>
              <a:rPr lang="en" sz="1700">
                <a:solidFill>
                  <a:srgbClr val="FFFF00"/>
                </a:solidFill>
                <a:latin typeface="Vazirmatn"/>
                <a:ea typeface="Vazirmatn"/>
                <a:cs typeface="Vazirmatn"/>
                <a:sym typeface="Vazirmatn"/>
              </a:rPr>
              <a:t>صدای بلند</a:t>
            </a:r>
            <a:r>
              <a:rPr lang="en" sz="1700">
                <a:latin typeface="Vazirmatn"/>
                <a:ea typeface="Vazirmatn"/>
                <a:cs typeface="Vazirmatn"/>
                <a:sym typeface="Vazirmatn"/>
              </a:rPr>
              <a:t> برای </a:t>
            </a:r>
            <a:r>
              <a:rPr lang="en" sz="1700">
                <a:solidFill>
                  <a:srgbClr val="FFFF00"/>
                </a:solidFill>
                <a:latin typeface="Vazirmatn"/>
                <a:ea typeface="Vazirmatn"/>
                <a:cs typeface="Vazirmatn"/>
                <a:sym typeface="Vazirmatn"/>
              </a:rPr>
              <a:t>خودتان</a:t>
            </a:r>
            <a:r>
              <a:rPr lang="en" sz="1700">
                <a:latin typeface="Vazirmatn"/>
                <a:ea typeface="Vazirmatn"/>
                <a:cs typeface="Vazirmatn"/>
                <a:sym typeface="Vazirmatn"/>
              </a:rPr>
              <a:t> تمرین کنید.</a:t>
            </a:r>
            <a:br>
              <a:rPr lang="en" sz="1700">
                <a:latin typeface="Vazirmatn"/>
                <a:ea typeface="Vazirmatn"/>
                <a:cs typeface="Vazirmatn"/>
                <a:sym typeface="Vazirmatn"/>
              </a:rPr>
            </a:br>
            <a:r>
              <a:rPr lang="en" sz="1700">
                <a:solidFill>
                  <a:srgbClr val="FFFF00"/>
                </a:solidFill>
                <a:latin typeface="Vazirmatn"/>
                <a:ea typeface="Vazirmatn"/>
                <a:cs typeface="Vazirmatn"/>
                <a:sym typeface="Vazirmatn"/>
              </a:rPr>
              <a:t> </a:t>
            </a:r>
            <a:r>
              <a:rPr lang="en" sz="1700">
                <a:solidFill>
                  <a:srgbClr val="00FF00"/>
                </a:solidFill>
                <a:latin typeface="Vazirmatn"/>
                <a:ea typeface="Vazirmatn"/>
                <a:cs typeface="Vazirmatn"/>
                <a:sym typeface="Vazirmatn"/>
              </a:rPr>
              <a:t>نکته:</a:t>
            </a:r>
            <a:r>
              <a:rPr lang="en" sz="1700">
                <a:solidFill>
                  <a:srgbClr val="FFFF00"/>
                </a:solidFill>
                <a:latin typeface="Vazirmatn"/>
                <a:ea typeface="Vazirmatn"/>
                <a:cs typeface="Vazirmatn"/>
                <a:sym typeface="Vazirmatn"/>
              </a:rPr>
              <a:t> </a:t>
            </a:r>
            <a:r>
              <a:rPr lang="en" sz="1700">
                <a:latin typeface="Vazirmatn"/>
                <a:ea typeface="Vazirmatn"/>
                <a:cs typeface="Vazirmatn"/>
                <a:sym typeface="Vazirmatn"/>
              </a:rPr>
              <a:t>داستان خود را با پاراگراف‌های متعدد بنویسید تا هنگام خواندن آن با صدای بلند راحت‌تر بتوانید متن را ببینید و جای خود را پیدا کنید.</a:t>
            </a:r>
            <a:br>
              <a:rPr lang="en" sz="1700">
                <a:latin typeface="Vazirmatn"/>
                <a:ea typeface="Vazirmatn"/>
                <a:cs typeface="Vazirmatn"/>
                <a:sym typeface="Vazirmatn"/>
              </a:rPr>
            </a:br>
            <a:endParaRPr sz="1700">
              <a:latin typeface="Vazirmatn"/>
              <a:ea typeface="Vazirmatn"/>
              <a:cs typeface="Vazirmatn"/>
              <a:sym typeface="Vazirmatn"/>
            </a:endParaRPr>
          </a:p>
          <a:p>
            <a:pPr indent="-336550" lvl="0" marL="457200" marR="0" rtl="1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700"/>
              <a:buFont typeface="Vazirmatn"/>
              <a:buChar char="●"/>
            </a:pPr>
            <a:r>
              <a:rPr lang="en" sz="1700">
                <a:latin typeface="Vazirmatn"/>
                <a:ea typeface="Vazirmatn"/>
                <a:cs typeface="Vazirmatn"/>
                <a:sym typeface="Vazirmatn"/>
              </a:rPr>
              <a:t>اغلب با دانش‌آموزان </a:t>
            </a:r>
            <a:r>
              <a:rPr lang="en" sz="1700">
                <a:solidFill>
                  <a:srgbClr val="FFFF00"/>
                </a:solidFill>
                <a:latin typeface="Vazirmatn"/>
                <a:ea typeface="Vazirmatn"/>
                <a:cs typeface="Vazirmatn"/>
                <a:sym typeface="Vazirmatn"/>
              </a:rPr>
              <a:t>تماس چشمی</a:t>
            </a:r>
            <a:r>
              <a:rPr lang="en" sz="1700">
                <a:latin typeface="Vazirmatn"/>
                <a:ea typeface="Vazirmatn"/>
                <a:cs typeface="Vazirmatn"/>
                <a:sym typeface="Vazirmatn"/>
              </a:rPr>
              <a:t> برقرار کنید. تمام مدت به داستان نگاه نکنید.</a:t>
            </a:r>
            <a:br>
              <a:rPr lang="en" sz="1700">
                <a:latin typeface="Vazirmatn"/>
                <a:ea typeface="Vazirmatn"/>
                <a:cs typeface="Vazirmatn"/>
                <a:sym typeface="Vazirmatn"/>
              </a:rPr>
            </a:br>
            <a:endParaRPr sz="1700">
              <a:latin typeface="Vazirmatn"/>
              <a:ea typeface="Vazirmatn"/>
              <a:cs typeface="Vazirmatn"/>
              <a:sym typeface="Vazirmatn"/>
            </a:endParaRPr>
          </a:p>
          <a:p>
            <a:pPr indent="-336550" lvl="0" marL="457200" marR="0" rtl="1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700"/>
              <a:buFont typeface="Vazirmatn"/>
              <a:buChar char="●"/>
            </a:pPr>
            <a:r>
              <a:rPr lang="en" sz="1700">
                <a:latin typeface="Vazirmatn"/>
                <a:ea typeface="Vazirmatn"/>
                <a:cs typeface="Vazirmatn"/>
                <a:sym typeface="Vazirmatn"/>
              </a:rPr>
              <a:t>خیلی سریع نخوانید.</a:t>
            </a:r>
            <a:br>
              <a:rPr lang="en" sz="1700">
                <a:latin typeface="Vazirmatn"/>
                <a:ea typeface="Vazirmatn"/>
                <a:cs typeface="Vazirmatn"/>
                <a:sym typeface="Vazirmatn"/>
              </a:rPr>
            </a:br>
            <a:endParaRPr sz="1700">
              <a:latin typeface="Vazirmatn"/>
              <a:ea typeface="Vazirmatn"/>
              <a:cs typeface="Vazirmatn"/>
              <a:sym typeface="Vazirmatn"/>
            </a:endParaRPr>
          </a:p>
          <a:p>
            <a:pPr indent="-336550" lvl="0" marL="457200" marR="0" rtl="1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700"/>
              <a:buFont typeface="Vazirmatn"/>
              <a:buChar char="●"/>
            </a:pPr>
            <a:r>
              <a:rPr lang="en" sz="1700">
                <a:latin typeface="Vazirmatn"/>
                <a:ea typeface="Vazirmatn"/>
                <a:cs typeface="Vazirmatn"/>
                <a:sym typeface="Vazirmatn"/>
              </a:rPr>
              <a:t>زمانی که مناسب است، </a:t>
            </a:r>
            <a:r>
              <a:rPr lang="en" sz="1700">
                <a:solidFill>
                  <a:srgbClr val="FFFF00"/>
                </a:solidFill>
                <a:latin typeface="Vazirmatn"/>
                <a:ea typeface="Vazirmatn"/>
                <a:cs typeface="Vazirmatn"/>
                <a:sym typeface="Vazirmatn"/>
              </a:rPr>
              <a:t>با احساس در صدایتان </a:t>
            </a:r>
            <a:r>
              <a:rPr lang="en" sz="1700">
                <a:latin typeface="Vazirmatn"/>
                <a:ea typeface="Vazirmatn"/>
                <a:cs typeface="Vazirmatn"/>
                <a:sym typeface="Vazirmatn"/>
              </a:rPr>
              <a:t>بخوانید. حتی می‌توانید از احساسات اغراق‌شده استفاده کنید.</a:t>
            </a:r>
            <a:endParaRPr sz="1700">
              <a:latin typeface="Vazirmatn"/>
              <a:ea typeface="Vazirmatn"/>
              <a:cs typeface="Vazirmatn"/>
              <a:sym typeface="Vazirmatn"/>
            </a:endParaRPr>
          </a:p>
          <a:p>
            <a:pPr indent="0" lvl="0" marL="914400" marR="0" rtl="1" algn="just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sz="1700">
              <a:latin typeface="Vazirmatn"/>
              <a:ea typeface="Vazirmatn"/>
              <a:cs typeface="Vazirmatn"/>
              <a:sym typeface="Vazirmatn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32"/>
          <p:cNvSpPr txBox="1"/>
          <p:nvPr>
            <p:ph type="title"/>
          </p:nvPr>
        </p:nvSpPr>
        <p:spPr>
          <a:xfrm>
            <a:off x="484575" y="339550"/>
            <a:ext cx="7241100" cy="1050300"/>
          </a:xfrm>
          <a:prstGeom prst="rect">
            <a:avLst/>
          </a:prstGeom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1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solidFill>
                  <a:srgbClr val="FFE599"/>
                </a:solidFill>
                <a:latin typeface="Vazirmatn"/>
                <a:ea typeface="Vazirmatn"/>
                <a:cs typeface="Vazirmatn"/>
                <a:sym typeface="Vazirmatn"/>
              </a:rPr>
              <a:t>منظور از یک </a:t>
            </a:r>
            <a:r>
              <a:rPr b="1" lang="en" sz="3000">
                <a:solidFill>
                  <a:srgbClr val="FFE599"/>
                </a:solidFill>
                <a:latin typeface="Vazirmatn"/>
                <a:ea typeface="Vazirmatn"/>
                <a:cs typeface="Vazirmatn"/>
                <a:sym typeface="Vazirmatn"/>
              </a:rPr>
              <a:t>داستان‌های شنیداری چیست؟</a:t>
            </a:r>
            <a:endParaRPr b="1" sz="3000">
              <a:solidFill>
                <a:srgbClr val="FFE599"/>
              </a:solidFill>
              <a:latin typeface="Vazirmatn"/>
              <a:ea typeface="Vazirmatn"/>
              <a:cs typeface="Vazirmatn"/>
              <a:sym typeface="Vazirmatn"/>
            </a:endParaRPr>
          </a:p>
        </p:txBody>
      </p:sp>
      <p:sp>
        <p:nvSpPr>
          <p:cNvPr id="198" name="Google Shape;198;p32"/>
          <p:cNvSpPr txBox="1"/>
          <p:nvPr>
            <p:ph idx="1" type="body"/>
          </p:nvPr>
        </p:nvSpPr>
        <p:spPr>
          <a:xfrm>
            <a:off x="1067074" y="1530400"/>
            <a:ext cx="7241100" cy="3146700"/>
          </a:xfrm>
          <a:prstGeom prst="rect">
            <a:avLst/>
          </a:prstGeom>
          <a:ln cap="flat" cmpd="sng" w="9525">
            <a:solidFill>
              <a:srgbClr val="FFFF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34275" lIns="68575" spcFirstLastPara="1" rIns="68575" wrap="square" tIns="34275">
            <a:norm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-311150" lvl="0" marL="457200" rtl="1" algn="just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300"/>
              <a:buFont typeface="Vazirmatn"/>
              <a:buChar char="●"/>
            </a:pPr>
            <a:r>
              <a:rPr lang="en" sz="1700">
                <a:latin typeface="Vazirmatn"/>
                <a:ea typeface="Vazirmatn"/>
                <a:cs typeface="Vazirmatn"/>
                <a:sym typeface="Vazirmatn"/>
              </a:rPr>
              <a:t>داستان‌های شنیداری، داستان‌هایی هستند که برای کودکان (یا دیگر شنوندگان علاقه‌مند) به صورت </a:t>
            </a:r>
            <a:r>
              <a:rPr lang="en" sz="1700">
                <a:solidFill>
                  <a:srgbClr val="FFFF00"/>
                </a:solidFill>
                <a:latin typeface="Vazirmatn"/>
                <a:ea typeface="Vazirmatn"/>
                <a:cs typeface="Vazirmatn"/>
                <a:sym typeface="Vazirmatn"/>
              </a:rPr>
              <a:t>بلند</a:t>
            </a:r>
            <a:r>
              <a:rPr lang="en" sz="1700">
                <a:latin typeface="Vazirmatn"/>
                <a:ea typeface="Vazirmatn"/>
                <a:cs typeface="Vazirmatn"/>
                <a:sym typeface="Vazirmatn"/>
              </a:rPr>
              <a:t> خوانده می‌شوند تا آن‌ها گوش دهند و با داستان تعامل داشته باشند.</a:t>
            </a:r>
            <a:endParaRPr sz="1700">
              <a:latin typeface="Vazirmatn"/>
              <a:ea typeface="Vazirmatn"/>
              <a:cs typeface="Vazirmatn"/>
              <a:sym typeface="Vazirmatn"/>
            </a:endParaRPr>
          </a:p>
          <a:p>
            <a:pPr indent="0" lvl="0" marL="0" rtl="1" algn="r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700">
              <a:latin typeface="Vazirmatn"/>
              <a:ea typeface="Vazirmatn"/>
              <a:cs typeface="Vazirmatn"/>
              <a:sym typeface="Vazirmatn"/>
            </a:endParaRPr>
          </a:p>
          <a:p>
            <a:pPr indent="-311150" lvl="0" marL="457200" rtl="1" algn="r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300"/>
              <a:buFont typeface="Vazirmatn"/>
              <a:buChar char="●"/>
            </a:pPr>
            <a:r>
              <a:rPr lang="en" sz="1700">
                <a:latin typeface="Vazirmatn"/>
                <a:ea typeface="Vazirmatn"/>
                <a:cs typeface="Vazirmatn"/>
                <a:sym typeface="Vazirmatn"/>
              </a:rPr>
              <a:t>این داستان‌ها</a:t>
            </a:r>
            <a:r>
              <a:rPr lang="en" sz="1700">
                <a:solidFill>
                  <a:srgbClr val="FFFF00"/>
                </a:solidFill>
                <a:latin typeface="Vazirmatn"/>
                <a:ea typeface="Vazirmatn"/>
                <a:cs typeface="Vazirmatn"/>
                <a:sym typeface="Vazirmatn"/>
              </a:rPr>
              <a:t> برای آموزش خواندن طراحی نشده‌اند</a:t>
            </a:r>
            <a:r>
              <a:rPr lang="en" sz="1700">
                <a:latin typeface="Vazirmatn"/>
                <a:ea typeface="Vazirmatn"/>
                <a:cs typeface="Vazirmatn"/>
                <a:sym typeface="Vazirmatn"/>
              </a:rPr>
              <a:t>، هرچند که می‌توانند توسط افراد برای تمرین خواندن خوانده شوند.</a:t>
            </a:r>
            <a:endParaRPr sz="1700">
              <a:latin typeface="Vazirmatn"/>
              <a:ea typeface="Vazirmatn"/>
              <a:cs typeface="Vazirmatn"/>
              <a:sym typeface="Vazirmatn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5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50"/>
          <p:cNvSpPr txBox="1"/>
          <p:nvPr>
            <p:ph type="title"/>
          </p:nvPr>
        </p:nvSpPr>
        <p:spPr>
          <a:xfrm>
            <a:off x="484583" y="339539"/>
            <a:ext cx="7053600" cy="1050300"/>
          </a:xfrm>
          <a:prstGeom prst="rect">
            <a:avLst/>
          </a:prstGeom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1" algn="r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300">
                <a:solidFill>
                  <a:srgbClr val="FFE599"/>
                </a:solidFill>
                <a:latin typeface="Vazirmatn"/>
                <a:ea typeface="Vazirmatn"/>
                <a:cs typeface="Vazirmatn"/>
                <a:sym typeface="Vazirmatn"/>
              </a:rPr>
              <a:t>راهنمایی برای خواندن داستان به صورت بلند، به گونه‌ای که برای مخاطب مفید باشد:</a:t>
            </a:r>
            <a:endParaRPr/>
          </a:p>
        </p:txBody>
      </p:sp>
      <p:sp>
        <p:nvSpPr>
          <p:cNvPr id="307" name="Google Shape;307;p50"/>
          <p:cNvSpPr txBox="1"/>
          <p:nvPr>
            <p:ph idx="1" type="body"/>
          </p:nvPr>
        </p:nvSpPr>
        <p:spPr>
          <a:xfrm>
            <a:off x="765450" y="1446850"/>
            <a:ext cx="7613100" cy="3494400"/>
          </a:xfrm>
          <a:prstGeom prst="rect">
            <a:avLst/>
          </a:prstGeom>
        </p:spPr>
        <p:txBody>
          <a:bodyPr anchorCtr="0" anchor="t" bIns="34275" lIns="68575" spcFirstLastPara="1" rIns="68575" wrap="square" tIns="34275">
            <a:normAutofit fontScale="92500" lnSpcReduction="20000"/>
          </a:bodyPr>
          <a:lstStyle/>
          <a:p>
            <a:pPr indent="-328453" lvl="0" marL="457200" rtl="1" algn="r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ct val="100000"/>
              <a:buFont typeface="Vazirmatn"/>
              <a:buChar char="●"/>
            </a:pPr>
            <a:r>
              <a:rPr lang="en" sz="1700">
                <a:latin typeface="Vazirmatn"/>
                <a:ea typeface="Vazirmatn"/>
                <a:cs typeface="Vazirmatn"/>
                <a:sym typeface="Vazirmatn"/>
              </a:rPr>
              <a:t>به خاطر داشته باشید که بچه‌ها هنگام خواندن شما را نیز تماشا می‌کنند، بنابراین می‌توانید از </a:t>
            </a:r>
            <a:r>
              <a:rPr lang="en" sz="1700">
                <a:solidFill>
                  <a:srgbClr val="FFFF00"/>
                </a:solidFill>
                <a:latin typeface="Vazirmatn"/>
                <a:ea typeface="Vazirmatn"/>
                <a:cs typeface="Vazirmatn"/>
                <a:sym typeface="Vazirmatn"/>
              </a:rPr>
              <a:t>چشمان و حرکات صورتتان</a:t>
            </a:r>
            <a:r>
              <a:rPr lang="en" sz="1700">
                <a:latin typeface="Vazirmatn"/>
                <a:ea typeface="Vazirmatn"/>
                <a:cs typeface="Vazirmatn"/>
                <a:sym typeface="Vazirmatn"/>
              </a:rPr>
              <a:t> برای کمک به روایت داستان استفاده کنید.</a:t>
            </a:r>
            <a:br>
              <a:rPr lang="en" sz="1700">
                <a:latin typeface="Vazirmatn"/>
                <a:ea typeface="Vazirmatn"/>
                <a:cs typeface="Vazirmatn"/>
                <a:sym typeface="Vazirmatn"/>
              </a:rPr>
            </a:br>
            <a:endParaRPr sz="1700">
              <a:latin typeface="Vazirmatn"/>
              <a:ea typeface="Vazirmatn"/>
              <a:cs typeface="Vazirmatn"/>
              <a:sym typeface="Vazirmatn"/>
            </a:endParaRPr>
          </a:p>
          <a:p>
            <a:pPr indent="-328453" lvl="0" marL="457200" rtl="1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Vazirmatn"/>
              <a:buChar char="●"/>
            </a:pPr>
            <a:r>
              <a:rPr lang="en" sz="1700">
                <a:latin typeface="Vazirmatn"/>
                <a:ea typeface="Vazirmatn"/>
                <a:cs typeface="Vazirmatn"/>
                <a:sym typeface="Vazirmatn"/>
              </a:rPr>
              <a:t>اگر متوجه شدید که دانش‌آموزان گوش نمی‌دهند یا اگر مناسب به نظر می‌رسد، </a:t>
            </a:r>
            <a:r>
              <a:rPr lang="en" sz="1700">
                <a:solidFill>
                  <a:srgbClr val="FFFF00"/>
                </a:solidFill>
                <a:latin typeface="Vazirmatn"/>
                <a:ea typeface="Vazirmatn"/>
                <a:cs typeface="Vazirmatn"/>
                <a:sym typeface="Vazirmatn"/>
              </a:rPr>
              <a:t>متوقف شوید و سوالاتی بپرسید.</a:t>
            </a:r>
            <a:br>
              <a:rPr lang="en" sz="1700">
                <a:solidFill>
                  <a:srgbClr val="FFFF00"/>
                </a:solidFill>
                <a:latin typeface="Vazirmatn"/>
                <a:ea typeface="Vazirmatn"/>
                <a:cs typeface="Vazirmatn"/>
                <a:sym typeface="Vazirmatn"/>
              </a:rPr>
            </a:br>
            <a:endParaRPr sz="1700">
              <a:solidFill>
                <a:srgbClr val="FFFF00"/>
              </a:solidFill>
              <a:latin typeface="Vazirmatn"/>
              <a:ea typeface="Vazirmatn"/>
              <a:cs typeface="Vazirmatn"/>
              <a:sym typeface="Vazirmatn"/>
            </a:endParaRPr>
          </a:p>
          <a:p>
            <a:pPr indent="-328453" lvl="0" marL="457200" rtl="1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Vazirmatn"/>
              <a:buChar char="●"/>
            </a:pPr>
            <a:r>
              <a:rPr lang="en" sz="1700">
                <a:latin typeface="Vazirmatn"/>
                <a:ea typeface="Vazirmatn"/>
                <a:cs typeface="Vazirmatn"/>
                <a:sym typeface="Vazirmatn"/>
              </a:rPr>
              <a:t>اگر شخصیت‌های مختلف صحبت می‌کنند، </a:t>
            </a:r>
            <a:r>
              <a:rPr lang="en" sz="1700">
                <a:solidFill>
                  <a:srgbClr val="FFFF00"/>
                </a:solidFill>
                <a:latin typeface="Vazirmatn"/>
                <a:ea typeface="Vazirmatn"/>
                <a:cs typeface="Vazirmatn"/>
                <a:sym typeface="Vazirmatn"/>
              </a:rPr>
              <a:t>صدایتان را تغییر دهید.</a:t>
            </a:r>
            <a:br>
              <a:rPr lang="en" sz="1700">
                <a:solidFill>
                  <a:srgbClr val="FFFF00"/>
                </a:solidFill>
                <a:latin typeface="Vazirmatn"/>
                <a:ea typeface="Vazirmatn"/>
                <a:cs typeface="Vazirmatn"/>
                <a:sym typeface="Vazirmatn"/>
              </a:rPr>
            </a:br>
            <a:endParaRPr sz="1700">
              <a:solidFill>
                <a:srgbClr val="FFFF00"/>
              </a:solidFill>
              <a:latin typeface="Vazirmatn"/>
              <a:ea typeface="Vazirmatn"/>
              <a:cs typeface="Vazirmatn"/>
              <a:sym typeface="Vazirmatn"/>
            </a:endParaRPr>
          </a:p>
          <a:p>
            <a:pPr indent="-328453" lvl="0" marL="457200" rtl="1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Vazirmatn"/>
              <a:buChar char="●"/>
            </a:pPr>
            <a:r>
              <a:rPr lang="en" sz="1700">
                <a:latin typeface="Vazirmatn"/>
                <a:ea typeface="Vazirmatn"/>
                <a:cs typeface="Vazirmatn"/>
                <a:sym typeface="Vazirmatn"/>
              </a:rPr>
              <a:t>بین صحبت کردن آرام و بلند، </a:t>
            </a:r>
            <a:r>
              <a:rPr lang="en" sz="1700">
                <a:solidFill>
                  <a:srgbClr val="FFFF00"/>
                </a:solidFill>
                <a:latin typeface="Vazirmatn"/>
                <a:ea typeface="Vazirmatn"/>
                <a:cs typeface="Vazirmatn"/>
                <a:sym typeface="Vazirmatn"/>
              </a:rPr>
              <a:t>تنوع</a:t>
            </a:r>
            <a:r>
              <a:rPr lang="en" sz="1700">
                <a:latin typeface="Vazirmatn"/>
                <a:ea typeface="Vazirmatn"/>
                <a:cs typeface="Vazirmatn"/>
                <a:sym typeface="Vazirmatn"/>
              </a:rPr>
              <a:t> ایجاد کنید.</a:t>
            </a:r>
            <a:endParaRPr sz="1700">
              <a:latin typeface="Vazirmatn"/>
              <a:ea typeface="Vazirmatn"/>
              <a:cs typeface="Vazirmatn"/>
              <a:sym typeface="Vazirmatn"/>
            </a:endParaRPr>
          </a:p>
          <a:p>
            <a:pPr indent="-328453" lvl="0" marL="457200" rtl="1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Vazirmatn"/>
              <a:buChar char="●"/>
            </a:pPr>
            <a:r>
              <a:t/>
            </a:r>
            <a:endParaRPr sz="1700">
              <a:latin typeface="Vazirmatn"/>
              <a:ea typeface="Vazirmatn"/>
              <a:cs typeface="Vazirmatn"/>
              <a:sym typeface="Vazirmatn"/>
            </a:endParaRPr>
          </a:p>
          <a:p>
            <a:pPr indent="0" lvl="0" marL="0" rtl="1" algn="ctr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ct val="64705"/>
              <a:buFont typeface="Arial"/>
              <a:buNone/>
            </a:pPr>
            <a:r>
              <a:rPr lang="en" sz="1700">
                <a:solidFill>
                  <a:srgbClr val="00FF00"/>
                </a:solidFill>
                <a:latin typeface="Vazirmatn"/>
                <a:ea typeface="Vazirmatn"/>
                <a:cs typeface="Vazirmatn"/>
                <a:sym typeface="Vazirmatn"/>
              </a:rPr>
              <a:t>مهم: اگر شما به وضوح از خواندن داستان لذت می‌برید، بچه‌هایی که گوش می‌دهند نیز لذت خواهند برد!</a:t>
            </a:r>
            <a:endParaRPr sz="1700">
              <a:solidFill>
                <a:srgbClr val="00FF00"/>
              </a:solidFill>
              <a:latin typeface="Vazirmatn"/>
              <a:ea typeface="Vazirmatn"/>
              <a:cs typeface="Vazirmatn"/>
              <a:sym typeface="Vazirmatn"/>
            </a:endParaRPr>
          </a:p>
          <a:p>
            <a:pPr indent="0" lvl="0" marL="0" rtl="1" algn="ctr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700">
              <a:latin typeface="Vazirmatn"/>
              <a:ea typeface="Vazirmatn"/>
              <a:cs typeface="Vazirmatn"/>
              <a:sym typeface="Vazirmatn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33"/>
          <p:cNvSpPr txBox="1"/>
          <p:nvPr>
            <p:ph type="title"/>
          </p:nvPr>
        </p:nvSpPr>
        <p:spPr>
          <a:xfrm>
            <a:off x="288850" y="339550"/>
            <a:ext cx="7464600" cy="1050300"/>
          </a:xfrm>
          <a:prstGeom prst="rect">
            <a:avLst/>
          </a:prstGeom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1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300">
                <a:solidFill>
                  <a:srgbClr val="FFE599"/>
                </a:solidFill>
                <a:latin typeface="Vazirmatn"/>
                <a:ea typeface="Vazirmatn"/>
                <a:cs typeface="Vazirmatn"/>
                <a:sym typeface="Vazirmatn"/>
              </a:rPr>
              <a:t>چرا داستان‌های شنیداری از  اجزای مهم یک برنامه آموزش زبان مادری هستند؟</a:t>
            </a:r>
            <a:endParaRPr sz="2500"/>
          </a:p>
        </p:txBody>
      </p:sp>
      <p:sp>
        <p:nvSpPr>
          <p:cNvPr id="204" name="Google Shape;204;p33"/>
          <p:cNvSpPr txBox="1"/>
          <p:nvPr>
            <p:ph idx="1" type="body"/>
          </p:nvPr>
        </p:nvSpPr>
        <p:spPr>
          <a:xfrm>
            <a:off x="697350" y="1539700"/>
            <a:ext cx="7668900" cy="3146700"/>
          </a:xfrm>
          <a:prstGeom prst="rect">
            <a:avLst/>
          </a:prstGeom>
        </p:spPr>
        <p:txBody>
          <a:bodyPr anchorCtr="0" anchor="t" bIns="34275" lIns="68575" spcFirstLastPara="1" rIns="68575" wrap="square" tIns="34275">
            <a:normAutofit/>
          </a:bodyPr>
          <a:lstStyle/>
          <a:p>
            <a:pPr indent="-311150" lvl="0" marL="457200" marR="0" rtl="1" algn="just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300"/>
              <a:buFont typeface="Vazirmatn"/>
              <a:buChar char="●"/>
            </a:pPr>
            <a:r>
              <a:rPr lang="en" sz="1700">
                <a:latin typeface="Vazirmatn"/>
                <a:ea typeface="Vazirmatn"/>
                <a:cs typeface="Vazirmatn"/>
                <a:sym typeface="Vazirmatn"/>
              </a:rPr>
              <a:t>کودکانی که به طور منظم توسط والدین و معلمان برایشان خوانده می‌شود، معمولاً </a:t>
            </a:r>
            <a:r>
              <a:rPr lang="en" sz="1700">
                <a:solidFill>
                  <a:srgbClr val="FFFF00"/>
                </a:solidFill>
                <a:latin typeface="Vazirmatn"/>
                <a:ea typeface="Vazirmatn"/>
                <a:cs typeface="Vazirmatn"/>
                <a:sym typeface="Vazirmatn"/>
              </a:rPr>
              <a:t>خوانندگان بهتری</a:t>
            </a:r>
            <a:r>
              <a:rPr lang="en" sz="1700">
                <a:latin typeface="Vazirmatn"/>
                <a:ea typeface="Vazirmatn"/>
                <a:cs typeface="Vazirmatn"/>
                <a:sym typeface="Vazirmatn"/>
              </a:rPr>
              <a:t> می‌شوند و در مدرسه</a:t>
            </a:r>
            <a:r>
              <a:rPr lang="en" sz="1700">
                <a:solidFill>
                  <a:srgbClr val="FFFF00"/>
                </a:solidFill>
                <a:latin typeface="Vazirmatn"/>
                <a:ea typeface="Vazirmatn"/>
                <a:cs typeface="Vazirmatn"/>
                <a:sym typeface="Vazirmatn"/>
              </a:rPr>
              <a:t> عملکرد بهتری</a:t>
            </a:r>
            <a:r>
              <a:rPr lang="en" sz="1700">
                <a:latin typeface="Vazirmatn"/>
                <a:ea typeface="Vazirmatn"/>
                <a:cs typeface="Vazirmatn"/>
                <a:sym typeface="Vazirmatn"/>
              </a:rPr>
              <a:t> دارند.</a:t>
            </a:r>
            <a:br>
              <a:rPr lang="en" sz="1700">
                <a:latin typeface="Vazirmatn"/>
                <a:ea typeface="Vazirmatn"/>
                <a:cs typeface="Vazirmatn"/>
                <a:sym typeface="Vazirmatn"/>
              </a:rPr>
            </a:br>
            <a:endParaRPr sz="1700">
              <a:latin typeface="Vazirmatn"/>
              <a:ea typeface="Vazirmatn"/>
              <a:cs typeface="Vazirmatn"/>
              <a:sym typeface="Vazirmatn"/>
            </a:endParaRPr>
          </a:p>
          <a:p>
            <a:pPr indent="-311150" lvl="0" marL="457200" marR="0" rtl="1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Font typeface="Vazirmatn"/>
              <a:buChar char="●"/>
            </a:pPr>
            <a:r>
              <a:rPr lang="en" sz="1700">
                <a:latin typeface="Vazirmatn"/>
                <a:ea typeface="Vazirmatn"/>
                <a:cs typeface="Vazirmatn"/>
                <a:sym typeface="Vazirmatn"/>
              </a:rPr>
              <a:t>خواندن برای کودکان موجب</a:t>
            </a:r>
            <a:r>
              <a:rPr lang="en" sz="1700">
                <a:solidFill>
                  <a:srgbClr val="FFFF00"/>
                </a:solidFill>
                <a:latin typeface="Vazirmatn"/>
                <a:ea typeface="Vazirmatn"/>
                <a:cs typeface="Vazirmatn"/>
                <a:sym typeface="Vazirmatn"/>
              </a:rPr>
              <a:t> تقویت توسعه زبان و گفتار</a:t>
            </a:r>
            <a:r>
              <a:rPr lang="en" sz="1700">
                <a:latin typeface="Vazirmatn"/>
                <a:ea typeface="Vazirmatn"/>
                <a:cs typeface="Vazirmatn"/>
                <a:sym typeface="Vazirmatn"/>
              </a:rPr>
              <a:t> آنها می‌شود. کودکان از طریق شنیدن داستان‌ها، شعرها و ترانه‌ها </a:t>
            </a:r>
            <a:r>
              <a:rPr lang="en" sz="1700">
                <a:solidFill>
                  <a:srgbClr val="FFFF00"/>
                </a:solidFill>
                <a:latin typeface="Vazirmatn"/>
                <a:ea typeface="Vazirmatn"/>
                <a:cs typeface="Vazirmatn"/>
                <a:sym typeface="Vazirmatn"/>
              </a:rPr>
              <a:t>دایره واژگان خود را گسترش می‌دهند</a:t>
            </a:r>
            <a:r>
              <a:rPr lang="en" sz="1700">
                <a:latin typeface="Vazirmatn"/>
                <a:ea typeface="Vazirmatn"/>
                <a:cs typeface="Vazirmatn"/>
                <a:sym typeface="Vazirmatn"/>
              </a:rPr>
              <a:t>، تلفظ بهتری پیدا می‌کنند و </a:t>
            </a:r>
            <a:r>
              <a:rPr lang="en" sz="1700">
                <a:solidFill>
                  <a:srgbClr val="FFFF00"/>
                </a:solidFill>
                <a:latin typeface="Vazirmatn"/>
                <a:ea typeface="Vazirmatn"/>
                <a:cs typeface="Vazirmatn"/>
                <a:sym typeface="Vazirmatn"/>
              </a:rPr>
              <a:t>درک بهتری از دستور زبان و ساختار جملات</a:t>
            </a:r>
            <a:r>
              <a:rPr lang="en" sz="1700">
                <a:latin typeface="Vazirmatn"/>
                <a:ea typeface="Vazirmatn"/>
                <a:cs typeface="Vazirmatn"/>
                <a:sym typeface="Vazirmatn"/>
              </a:rPr>
              <a:t> به دست می‌آورند.</a:t>
            </a:r>
            <a:br>
              <a:rPr lang="en" sz="1700">
                <a:latin typeface="Vazirmatn"/>
                <a:ea typeface="Vazirmatn"/>
                <a:cs typeface="Vazirmatn"/>
                <a:sym typeface="Vazirmatn"/>
              </a:rPr>
            </a:br>
            <a:endParaRPr sz="1700">
              <a:latin typeface="Vazirmatn"/>
              <a:ea typeface="Vazirmatn"/>
              <a:cs typeface="Vazirmatn"/>
              <a:sym typeface="Vazirmatn"/>
            </a:endParaRPr>
          </a:p>
          <a:p>
            <a:pPr indent="-298450" lvl="0" marL="457200" marR="0" rtl="1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Font typeface="Vazirmatn"/>
              <a:buChar char="●"/>
            </a:pPr>
            <a:r>
              <a:rPr lang="en" sz="1700">
                <a:latin typeface="Vazirmatn"/>
                <a:ea typeface="Vazirmatn"/>
                <a:cs typeface="Vazirmatn"/>
                <a:sym typeface="Vazirmatn"/>
              </a:rPr>
              <a:t>وقتی کودکان بعد از شنیدن یک داستان در مورد آن صحبت می‌کنند،</a:t>
            </a:r>
            <a:r>
              <a:rPr lang="en" sz="1700">
                <a:solidFill>
                  <a:srgbClr val="FFFF00"/>
                </a:solidFill>
                <a:latin typeface="Vazirmatn"/>
                <a:ea typeface="Vazirmatn"/>
                <a:cs typeface="Vazirmatn"/>
                <a:sym typeface="Vazirmatn"/>
              </a:rPr>
              <a:t> اعتماد به نفس</a:t>
            </a:r>
            <a:r>
              <a:rPr lang="en" sz="1700">
                <a:latin typeface="Vazirmatn"/>
                <a:ea typeface="Vazirmatn"/>
                <a:cs typeface="Vazirmatn"/>
                <a:sym typeface="Vazirmatn"/>
              </a:rPr>
              <a:t> بیشتری در استفاده از زبان و به اشتراک گذاشتن ایده‌های خود پیدا می‌کنند</a:t>
            </a:r>
            <a:r>
              <a:rPr lang="en">
                <a:latin typeface="Vazirmatn"/>
                <a:ea typeface="Vazirmatn"/>
                <a:cs typeface="Vazirmatn"/>
                <a:sym typeface="Vazirmatn"/>
              </a:rPr>
              <a:t>.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34"/>
          <p:cNvSpPr txBox="1"/>
          <p:nvPr>
            <p:ph type="title"/>
          </p:nvPr>
        </p:nvSpPr>
        <p:spPr>
          <a:xfrm>
            <a:off x="288850" y="339550"/>
            <a:ext cx="7464600" cy="1050300"/>
          </a:xfrm>
          <a:prstGeom prst="rect">
            <a:avLst/>
          </a:prstGeom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1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300">
                <a:solidFill>
                  <a:srgbClr val="FFE599"/>
                </a:solidFill>
                <a:latin typeface="Vazirmatn"/>
                <a:ea typeface="Vazirmatn"/>
                <a:cs typeface="Vazirmatn"/>
                <a:sym typeface="Vazirmatn"/>
              </a:rPr>
              <a:t>چرا داستان‌های شنیداری از  اجزای مهم یک برنامه آموزش زبان مادری هستند؟</a:t>
            </a:r>
            <a:endParaRPr sz="2500"/>
          </a:p>
        </p:txBody>
      </p:sp>
      <p:sp>
        <p:nvSpPr>
          <p:cNvPr id="210" name="Google Shape;210;p34"/>
          <p:cNvSpPr txBox="1"/>
          <p:nvPr>
            <p:ph idx="1" type="body"/>
          </p:nvPr>
        </p:nvSpPr>
        <p:spPr>
          <a:xfrm>
            <a:off x="688050" y="1567550"/>
            <a:ext cx="7668900" cy="3146700"/>
          </a:xfrm>
          <a:prstGeom prst="rect">
            <a:avLst/>
          </a:prstGeom>
        </p:spPr>
        <p:txBody>
          <a:bodyPr anchorCtr="0" anchor="t" bIns="34275" lIns="68575" spcFirstLastPara="1" rIns="68575" wrap="square" tIns="34275">
            <a:normAutofit/>
          </a:bodyPr>
          <a:lstStyle/>
          <a:p>
            <a:pPr indent="-311150" lvl="0" marL="457200" marR="0" rtl="1" algn="just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300"/>
              <a:buFont typeface="Vazirmatn"/>
              <a:buChar char="●"/>
            </a:pPr>
            <a:r>
              <a:rPr lang="en" sz="1700">
                <a:latin typeface="Vazirmatn"/>
                <a:ea typeface="Vazirmatn"/>
                <a:cs typeface="Vazirmatn"/>
                <a:sym typeface="Vazirmatn"/>
              </a:rPr>
              <a:t>کودکانی که به طور مرتب برایشان خوانده می‌شود، </a:t>
            </a:r>
            <a:r>
              <a:rPr lang="en" sz="1700">
                <a:solidFill>
                  <a:srgbClr val="FFFF00"/>
                </a:solidFill>
                <a:latin typeface="Vazirmatn"/>
                <a:ea typeface="Vazirmatn"/>
                <a:cs typeface="Vazirmatn"/>
                <a:sym typeface="Vazirmatn"/>
              </a:rPr>
              <a:t>تمرکز و توجه</a:t>
            </a:r>
            <a:r>
              <a:rPr lang="en" sz="1700">
                <a:latin typeface="Vazirmatn"/>
                <a:ea typeface="Vazirmatn"/>
                <a:cs typeface="Vazirmatn"/>
                <a:sym typeface="Vazirmatn"/>
              </a:rPr>
              <a:t> بیشتری دارند.</a:t>
            </a:r>
            <a:br>
              <a:rPr lang="en" sz="1700">
                <a:latin typeface="Vazirmatn"/>
                <a:ea typeface="Vazirmatn"/>
                <a:cs typeface="Vazirmatn"/>
                <a:sym typeface="Vazirmatn"/>
              </a:rPr>
            </a:br>
            <a:endParaRPr sz="1700">
              <a:latin typeface="Vazirmatn"/>
              <a:ea typeface="Vazirmatn"/>
              <a:cs typeface="Vazirmatn"/>
              <a:sym typeface="Vazirmatn"/>
            </a:endParaRPr>
          </a:p>
          <a:p>
            <a:pPr indent="-311150" lvl="0" marL="457200" marR="0" rtl="1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Font typeface="Vazirmatn"/>
              <a:buChar char="●"/>
            </a:pPr>
            <a:r>
              <a:rPr lang="en" sz="1700">
                <a:solidFill>
                  <a:srgbClr val="FFFF00"/>
                </a:solidFill>
                <a:latin typeface="Vazirmatn"/>
                <a:ea typeface="Vazirmatn"/>
                <a:cs typeface="Vazirmatn"/>
                <a:sym typeface="Vazirmatn"/>
              </a:rPr>
              <a:t>کنجکاوی، خلاقیت و تخیل</a:t>
            </a:r>
            <a:r>
              <a:rPr lang="en" sz="1700">
                <a:latin typeface="Vazirmatn"/>
                <a:ea typeface="Vazirmatn"/>
                <a:cs typeface="Vazirmatn"/>
                <a:sym typeface="Vazirmatn"/>
              </a:rPr>
              <a:t> در حین شنیدن داستان‌ها و شعرها پرورش می‌یابد.</a:t>
            </a:r>
            <a:br>
              <a:rPr lang="en" sz="1700">
                <a:latin typeface="Vazirmatn"/>
                <a:ea typeface="Vazirmatn"/>
                <a:cs typeface="Vazirmatn"/>
                <a:sym typeface="Vazirmatn"/>
              </a:rPr>
            </a:br>
            <a:endParaRPr sz="1700">
              <a:latin typeface="Vazirmatn"/>
              <a:ea typeface="Vazirmatn"/>
              <a:cs typeface="Vazirmatn"/>
              <a:sym typeface="Vazirmatn"/>
            </a:endParaRPr>
          </a:p>
          <a:p>
            <a:pPr indent="-311150" lvl="0" marL="457200" marR="0" rtl="1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Font typeface="Vazirmatn"/>
              <a:buChar char="●"/>
            </a:pPr>
            <a:r>
              <a:rPr lang="en" sz="1700">
                <a:solidFill>
                  <a:srgbClr val="00FF00"/>
                </a:solidFill>
                <a:latin typeface="Vazirmatn"/>
                <a:ea typeface="Vazirmatn"/>
                <a:cs typeface="Vazirmatn"/>
                <a:sym typeface="Vazirmatn"/>
              </a:rPr>
              <a:t>مهم‌تر از همه</a:t>
            </a:r>
            <a:r>
              <a:rPr lang="en" sz="1700">
                <a:latin typeface="Vazirmatn"/>
                <a:ea typeface="Vazirmatn"/>
                <a:cs typeface="Vazirmatn"/>
                <a:sym typeface="Vazirmatn"/>
              </a:rPr>
              <a:t>، کودکانی که برایشان خوانده می‌شود، احتمالاً از خواندن</a:t>
            </a:r>
            <a:r>
              <a:rPr lang="en" sz="1700">
                <a:solidFill>
                  <a:srgbClr val="FFFF00"/>
                </a:solidFill>
                <a:latin typeface="Vazirmatn"/>
                <a:ea typeface="Vazirmatn"/>
                <a:cs typeface="Vazirmatn"/>
                <a:sym typeface="Vazirmatn"/>
              </a:rPr>
              <a:t> لذت</a:t>
            </a:r>
            <a:r>
              <a:rPr lang="en" sz="1700">
                <a:latin typeface="Vazirmatn"/>
                <a:ea typeface="Vazirmatn"/>
                <a:cs typeface="Vazirmatn"/>
                <a:sym typeface="Vazirmatn"/>
              </a:rPr>
              <a:t> بیشتری می‌برند، خواندن را به‌خوبی یاد می‌گیرند و به </a:t>
            </a:r>
            <a:r>
              <a:rPr lang="en" sz="1700">
                <a:solidFill>
                  <a:srgbClr val="FFFF00"/>
                </a:solidFill>
                <a:latin typeface="Vazirmatn"/>
                <a:ea typeface="Vazirmatn"/>
                <a:cs typeface="Vazirmatn"/>
                <a:sym typeface="Vazirmatn"/>
              </a:rPr>
              <a:t>خوانندگان همیشگی</a:t>
            </a:r>
            <a:r>
              <a:rPr lang="en" sz="1700">
                <a:latin typeface="Vazirmatn"/>
                <a:ea typeface="Vazirmatn"/>
                <a:cs typeface="Vazirmatn"/>
                <a:sym typeface="Vazirmatn"/>
              </a:rPr>
              <a:t> تبدیل می‌شوند.</a:t>
            </a:r>
            <a:endParaRPr sz="1700">
              <a:latin typeface="Vazirmatn"/>
              <a:ea typeface="Vazirmatn"/>
              <a:cs typeface="Vazirmatn"/>
              <a:sym typeface="Vazirmatn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35"/>
          <p:cNvSpPr txBox="1"/>
          <p:nvPr>
            <p:ph type="title"/>
          </p:nvPr>
        </p:nvSpPr>
        <p:spPr>
          <a:xfrm>
            <a:off x="484583" y="237414"/>
            <a:ext cx="7053600" cy="1050300"/>
          </a:xfrm>
          <a:prstGeom prst="rect">
            <a:avLst/>
          </a:prstGeom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1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300">
                <a:solidFill>
                  <a:srgbClr val="FFE599"/>
                </a:solidFill>
                <a:latin typeface="Vazirmatn"/>
                <a:ea typeface="Vazirmatn"/>
                <a:cs typeface="Vazirmatn"/>
                <a:sym typeface="Vazirmatn"/>
              </a:rPr>
              <a:t>نوشتن یک داستان شنیداری</a:t>
            </a:r>
            <a:endParaRPr b="1" sz="2300">
              <a:solidFill>
                <a:srgbClr val="FFE599"/>
              </a:solidFill>
              <a:latin typeface="Vazirmatn"/>
              <a:ea typeface="Vazirmatn"/>
              <a:cs typeface="Vazirmatn"/>
              <a:sym typeface="Vazirmatn"/>
            </a:endParaRPr>
          </a:p>
        </p:txBody>
      </p:sp>
      <p:sp>
        <p:nvSpPr>
          <p:cNvPr id="216" name="Google Shape;216;p35"/>
          <p:cNvSpPr txBox="1"/>
          <p:nvPr>
            <p:ph idx="1" type="body"/>
          </p:nvPr>
        </p:nvSpPr>
        <p:spPr>
          <a:xfrm>
            <a:off x="682949" y="1233300"/>
            <a:ext cx="7778100" cy="3146700"/>
          </a:xfrm>
          <a:prstGeom prst="rect">
            <a:avLst/>
          </a:prstGeom>
        </p:spPr>
        <p:txBody>
          <a:bodyPr anchorCtr="0" anchor="t" bIns="34275" lIns="68575" spcFirstLastPara="1" rIns="68575" wrap="square" tIns="34275">
            <a:normAutofit lnSpcReduction="10000"/>
          </a:bodyPr>
          <a:lstStyle/>
          <a:p>
            <a:pPr indent="0" lvl="0" marL="457200" marR="0" rtl="1" algn="just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700">
                <a:latin typeface="Vazirmatn"/>
                <a:ea typeface="Vazirmatn"/>
                <a:cs typeface="Vazirmatn"/>
                <a:sym typeface="Vazirmatn"/>
              </a:rPr>
              <a:t>۱. تهیه فهرستی از ایده‌های ممکن برای داستان</a:t>
            </a:r>
            <a:br>
              <a:rPr lang="en" sz="1700">
                <a:latin typeface="Vazirmatn"/>
                <a:ea typeface="Vazirmatn"/>
                <a:cs typeface="Vazirmatn"/>
                <a:sym typeface="Vazirmatn"/>
              </a:rPr>
            </a:br>
            <a:endParaRPr sz="1700">
              <a:latin typeface="Vazirmatn"/>
              <a:ea typeface="Vazirmatn"/>
              <a:cs typeface="Vazirmatn"/>
              <a:sym typeface="Vazirmatn"/>
            </a:endParaRPr>
          </a:p>
          <a:p>
            <a:pPr indent="0" lvl="0" marL="457200" marR="0" rtl="1" algn="just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700">
                <a:latin typeface="Vazirmatn"/>
                <a:ea typeface="Vazirmatn"/>
                <a:cs typeface="Vazirmatn"/>
                <a:sym typeface="Vazirmatn"/>
              </a:rPr>
              <a:t>۲. انتخاب موضوع داستان</a:t>
            </a:r>
            <a:br>
              <a:rPr lang="en" sz="1700">
                <a:latin typeface="Vazirmatn"/>
                <a:ea typeface="Vazirmatn"/>
                <a:cs typeface="Vazirmatn"/>
                <a:sym typeface="Vazirmatn"/>
              </a:rPr>
            </a:br>
            <a:endParaRPr sz="1700">
              <a:latin typeface="Vazirmatn"/>
              <a:ea typeface="Vazirmatn"/>
              <a:cs typeface="Vazirmatn"/>
              <a:sym typeface="Vazirmatn"/>
            </a:endParaRPr>
          </a:p>
          <a:p>
            <a:pPr indent="0" lvl="0" marL="457200" marR="0" rtl="1" algn="just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700">
                <a:latin typeface="Vazirmatn"/>
                <a:ea typeface="Vazirmatn"/>
                <a:cs typeface="Vazirmatn"/>
                <a:sym typeface="Vazirmatn"/>
              </a:rPr>
              <a:t>۳. برنامه‌ریزی نحوه نوشتن داستان</a:t>
            </a:r>
            <a:br>
              <a:rPr lang="en" sz="1700">
                <a:latin typeface="Vazirmatn"/>
                <a:ea typeface="Vazirmatn"/>
                <a:cs typeface="Vazirmatn"/>
                <a:sym typeface="Vazirmatn"/>
              </a:rPr>
            </a:br>
            <a:endParaRPr sz="1700">
              <a:latin typeface="Vazirmatn"/>
              <a:ea typeface="Vazirmatn"/>
              <a:cs typeface="Vazirmatn"/>
              <a:sym typeface="Vazirmatn"/>
            </a:endParaRPr>
          </a:p>
          <a:p>
            <a:pPr indent="0" lvl="0" marL="457200" marR="0" rtl="1" algn="just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700">
                <a:latin typeface="Vazirmatn"/>
                <a:ea typeface="Vazirmatn"/>
                <a:cs typeface="Vazirmatn"/>
                <a:sym typeface="Vazirmatn"/>
              </a:rPr>
              <a:t>۴. نوشتن پیش‌نویس اولیه</a:t>
            </a:r>
            <a:br>
              <a:rPr lang="en" sz="1700">
                <a:latin typeface="Vazirmatn"/>
                <a:ea typeface="Vazirmatn"/>
                <a:cs typeface="Vazirmatn"/>
                <a:sym typeface="Vazirmatn"/>
              </a:rPr>
            </a:br>
            <a:endParaRPr sz="1700">
              <a:latin typeface="Vazirmatn"/>
              <a:ea typeface="Vazirmatn"/>
              <a:cs typeface="Vazirmatn"/>
              <a:sym typeface="Vazirmatn"/>
            </a:endParaRPr>
          </a:p>
          <a:p>
            <a:pPr indent="0" lvl="0" marL="457200" marR="0" rtl="1" algn="just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n" sz="1700">
                <a:latin typeface="Vazirmatn"/>
                <a:ea typeface="Vazirmatn"/>
                <a:cs typeface="Vazirmatn"/>
                <a:sym typeface="Vazirmatn"/>
              </a:rPr>
              <a:t>۵. ویرایش و آزمایش با دیگران</a:t>
            </a:r>
            <a:endParaRPr sz="1700">
              <a:latin typeface="Vazirmatn"/>
              <a:ea typeface="Vazirmatn"/>
              <a:cs typeface="Vazirmatn"/>
              <a:sym typeface="Vazirmatn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36"/>
          <p:cNvSpPr txBox="1"/>
          <p:nvPr>
            <p:ph type="title"/>
          </p:nvPr>
        </p:nvSpPr>
        <p:spPr>
          <a:xfrm>
            <a:off x="484583" y="339539"/>
            <a:ext cx="7053600" cy="1050300"/>
          </a:xfrm>
          <a:prstGeom prst="rect">
            <a:avLst/>
          </a:prstGeom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300">
                <a:solidFill>
                  <a:srgbClr val="FFE599"/>
                </a:solidFill>
                <a:latin typeface="Vazirmatn"/>
                <a:ea typeface="Vazirmatn"/>
                <a:cs typeface="Vazirmatn"/>
                <a:sym typeface="Vazirmatn"/>
              </a:rPr>
              <a:t>طوفان فکری درباره ایده‌هایی برای یک داستان شنیداری:</a:t>
            </a:r>
            <a:endParaRPr/>
          </a:p>
        </p:txBody>
      </p:sp>
      <p:sp>
        <p:nvSpPr>
          <p:cNvPr id="222" name="Google Shape;222;p36"/>
          <p:cNvSpPr txBox="1"/>
          <p:nvPr>
            <p:ph idx="1" type="body"/>
          </p:nvPr>
        </p:nvSpPr>
        <p:spPr>
          <a:xfrm>
            <a:off x="567374" y="1521125"/>
            <a:ext cx="7768800" cy="3146700"/>
          </a:xfrm>
          <a:prstGeom prst="rect">
            <a:avLst/>
          </a:prstGeom>
        </p:spPr>
        <p:txBody>
          <a:bodyPr anchorCtr="0" anchor="t" bIns="34275" lIns="68575" spcFirstLastPara="1" rIns="68575" wrap="square" tIns="34275">
            <a:normAutofit/>
          </a:bodyPr>
          <a:lstStyle/>
          <a:p>
            <a:pPr indent="-311150" lvl="0" marL="457200" marR="0" rtl="1" algn="just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300"/>
              <a:buFont typeface="Vazirmatn"/>
              <a:buChar char="●"/>
            </a:pPr>
            <a:r>
              <a:rPr lang="en" sz="1700">
                <a:latin typeface="Vazirmatn"/>
                <a:ea typeface="Vazirmatn"/>
                <a:cs typeface="Vazirmatn"/>
                <a:sym typeface="Vazirmatn"/>
              </a:rPr>
              <a:t>چه چیزهایی را بچه‌های جامعه شما دوست دارند و از آن‌ها آگاه هستند؟</a:t>
            </a:r>
            <a:br>
              <a:rPr lang="en" sz="1700">
                <a:latin typeface="Vazirmatn"/>
                <a:ea typeface="Vazirmatn"/>
                <a:cs typeface="Vazirmatn"/>
                <a:sym typeface="Vazirmatn"/>
              </a:rPr>
            </a:br>
            <a:endParaRPr sz="1700">
              <a:latin typeface="Vazirmatn"/>
              <a:ea typeface="Vazirmatn"/>
              <a:cs typeface="Vazirmatn"/>
              <a:sym typeface="Vazirmatn"/>
            </a:endParaRPr>
          </a:p>
          <a:p>
            <a:pPr indent="-311150" lvl="0" marL="457200" marR="0" rtl="1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Font typeface="Vazirmatn"/>
              <a:buChar char="●"/>
            </a:pPr>
            <a:r>
              <a:rPr lang="en" sz="1700">
                <a:latin typeface="Vazirmatn"/>
                <a:ea typeface="Vazirmatn"/>
                <a:cs typeface="Vazirmatn"/>
                <a:sym typeface="Vazirmatn"/>
              </a:rPr>
              <a:t>چه موضوعات فرهنگی وجود دارد که بچه‌ها به آن‌ها علاقه‌مند خواهند بود؟</a:t>
            </a:r>
            <a:br>
              <a:rPr lang="en" sz="1700">
                <a:latin typeface="Vazirmatn"/>
                <a:ea typeface="Vazirmatn"/>
                <a:cs typeface="Vazirmatn"/>
                <a:sym typeface="Vazirmatn"/>
              </a:rPr>
            </a:br>
            <a:endParaRPr sz="1700">
              <a:latin typeface="Vazirmatn"/>
              <a:ea typeface="Vazirmatn"/>
              <a:cs typeface="Vazirmatn"/>
              <a:sym typeface="Vazirmatn"/>
            </a:endParaRPr>
          </a:p>
          <a:p>
            <a:pPr indent="-311150" lvl="0" marL="457200" marR="0" rtl="1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Font typeface="Vazirmatn"/>
              <a:buChar char="●"/>
            </a:pPr>
            <a:r>
              <a:rPr lang="en" sz="1700">
                <a:latin typeface="Vazirmatn"/>
                <a:ea typeface="Vazirmatn"/>
                <a:cs typeface="Vazirmatn"/>
                <a:sym typeface="Vazirmatn"/>
              </a:rPr>
              <a:t>چه نوع داستان‌هایی را بچه‌های جامعه شما دوست دارند گوش دهند؟</a:t>
            </a:r>
            <a:br>
              <a:rPr lang="en" sz="1700">
                <a:latin typeface="Vazirmatn"/>
                <a:ea typeface="Vazirmatn"/>
                <a:cs typeface="Vazirmatn"/>
                <a:sym typeface="Vazirmatn"/>
              </a:rPr>
            </a:br>
            <a:endParaRPr sz="1700">
              <a:latin typeface="Vazirmatn"/>
              <a:ea typeface="Vazirmatn"/>
              <a:cs typeface="Vazirmatn"/>
              <a:sym typeface="Vazirmatn"/>
            </a:endParaRPr>
          </a:p>
          <a:p>
            <a:pPr indent="-311150" lvl="0" marL="457200" marR="0" rtl="1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Font typeface="Vazirmatn"/>
              <a:buChar char="●"/>
            </a:pPr>
            <a:r>
              <a:rPr lang="en" sz="1700">
                <a:latin typeface="Vazirmatn"/>
                <a:ea typeface="Vazirmatn"/>
                <a:cs typeface="Vazirmatn"/>
                <a:sym typeface="Vazirmatn"/>
              </a:rPr>
              <a:t>سایر موارد؟؟؟</a:t>
            </a:r>
            <a:endParaRPr sz="1700">
              <a:latin typeface="Vazirmatn"/>
              <a:ea typeface="Vazirmatn"/>
              <a:cs typeface="Vazirmatn"/>
              <a:sym typeface="Vazirmatn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37"/>
          <p:cNvSpPr txBox="1"/>
          <p:nvPr>
            <p:ph type="title"/>
          </p:nvPr>
        </p:nvSpPr>
        <p:spPr>
          <a:xfrm>
            <a:off x="484583" y="339539"/>
            <a:ext cx="7053600" cy="1050300"/>
          </a:xfrm>
          <a:prstGeom prst="rect">
            <a:avLst/>
          </a:prstGeom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300">
                <a:solidFill>
                  <a:srgbClr val="FFE599"/>
                </a:solidFill>
                <a:latin typeface="Vazirmatn"/>
                <a:ea typeface="Vazirmatn"/>
                <a:cs typeface="Vazirmatn"/>
                <a:sym typeface="Vazirmatn"/>
              </a:rPr>
              <a:t>یک داستان معمولاً حداقل ۴ بخش دارد: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8" name="Google Shape;228;p37"/>
          <p:cNvSpPr txBox="1"/>
          <p:nvPr>
            <p:ph idx="1" type="body"/>
          </p:nvPr>
        </p:nvSpPr>
        <p:spPr>
          <a:xfrm>
            <a:off x="1579509" y="1539689"/>
            <a:ext cx="6710100" cy="3146700"/>
          </a:xfrm>
          <a:prstGeom prst="rect">
            <a:avLst/>
          </a:prstGeom>
        </p:spPr>
        <p:txBody>
          <a:bodyPr anchorCtr="0" anchor="t" bIns="34275" lIns="68575" spcFirstLastPara="1" rIns="68575" wrap="square" tIns="34275">
            <a:normAutofit/>
          </a:bodyPr>
          <a:lstStyle/>
          <a:p>
            <a:pPr indent="-311150" lvl="0" marL="457200" marR="0" rtl="1" algn="just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300"/>
              <a:buFont typeface="Vazirmatn"/>
              <a:buChar char="●"/>
            </a:pPr>
            <a:r>
              <a:rPr lang="en" sz="1700">
                <a:latin typeface="Vazirmatn"/>
                <a:ea typeface="Vazirmatn"/>
                <a:cs typeface="Vazirmatn"/>
                <a:sym typeface="Vazirmatn"/>
              </a:rPr>
              <a:t>مقدمه</a:t>
            </a:r>
            <a:br>
              <a:rPr lang="en" sz="1700">
                <a:latin typeface="Vazirmatn"/>
                <a:ea typeface="Vazirmatn"/>
                <a:cs typeface="Vazirmatn"/>
                <a:sym typeface="Vazirmatn"/>
              </a:rPr>
            </a:br>
            <a:endParaRPr sz="1700">
              <a:latin typeface="Vazirmatn"/>
              <a:ea typeface="Vazirmatn"/>
              <a:cs typeface="Vazirmatn"/>
              <a:sym typeface="Vazirmatn"/>
            </a:endParaRPr>
          </a:p>
          <a:p>
            <a:pPr indent="-311150" lvl="0" marL="457200" marR="0" rtl="1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Font typeface="Vazirmatn"/>
              <a:buChar char="●"/>
            </a:pPr>
            <a:r>
              <a:rPr lang="en" sz="1700">
                <a:latin typeface="Vazirmatn"/>
                <a:ea typeface="Vazirmatn"/>
                <a:cs typeface="Vazirmatn"/>
                <a:sym typeface="Vazirmatn"/>
              </a:rPr>
              <a:t>مسئله/وضعیت شروع می‌ش</a:t>
            </a:r>
            <a:r>
              <a:rPr lang="en" sz="1700">
                <a:latin typeface="Vazirmatn"/>
                <a:ea typeface="Vazirmatn"/>
                <a:cs typeface="Vazirmatn"/>
                <a:sym typeface="Vazirmatn"/>
              </a:rPr>
              <a:t>ود.</a:t>
            </a:r>
            <a:br>
              <a:rPr lang="en" sz="1700">
                <a:latin typeface="Vazirmatn"/>
                <a:ea typeface="Vazirmatn"/>
                <a:cs typeface="Vazirmatn"/>
                <a:sym typeface="Vazirmatn"/>
              </a:rPr>
            </a:br>
            <a:endParaRPr sz="1700">
              <a:latin typeface="Vazirmatn"/>
              <a:ea typeface="Vazirmatn"/>
              <a:cs typeface="Vazirmatn"/>
              <a:sym typeface="Vazirmatn"/>
            </a:endParaRPr>
          </a:p>
          <a:p>
            <a:pPr indent="-311150" lvl="0" marL="457200" marR="0" rtl="1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Font typeface="Vazirmatn"/>
              <a:buChar char="●"/>
            </a:pPr>
            <a:r>
              <a:rPr lang="en" sz="1700">
                <a:latin typeface="Vazirmatn"/>
                <a:ea typeface="Vazirmatn"/>
                <a:cs typeface="Vazirmatn"/>
                <a:sym typeface="Vazirmatn"/>
              </a:rPr>
              <a:t>مس</a:t>
            </a:r>
            <a:r>
              <a:rPr lang="en" sz="1700">
                <a:latin typeface="Vazirmatn"/>
                <a:ea typeface="Vazirmatn"/>
                <a:cs typeface="Vazirmatn"/>
                <a:sym typeface="Vazirmatn"/>
              </a:rPr>
              <a:t>ئله/وضعیت هیجان‌انگیزتر یا جالب‌تر می‌شود.</a:t>
            </a:r>
            <a:br>
              <a:rPr lang="en" sz="1700">
                <a:latin typeface="Vazirmatn"/>
                <a:ea typeface="Vazirmatn"/>
                <a:cs typeface="Vazirmatn"/>
                <a:sym typeface="Vazirmatn"/>
              </a:rPr>
            </a:br>
            <a:endParaRPr sz="1700">
              <a:latin typeface="Vazirmatn"/>
              <a:ea typeface="Vazirmatn"/>
              <a:cs typeface="Vazirmatn"/>
              <a:sym typeface="Vazirmatn"/>
            </a:endParaRPr>
          </a:p>
          <a:p>
            <a:pPr indent="-311150" lvl="0" marL="457200" marR="0" rtl="1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Font typeface="Vazirmatn"/>
              <a:buChar char="●"/>
            </a:pPr>
            <a:r>
              <a:rPr lang="en" sz="1700">
                <a:latin typeface="Vazirmatn"/>
                <a:ea typeface="Vazirmatn"/>
                <a:cs typeface="Vazirmatn"/>
                <a:sym typeface="Vazirmatn"/>
              </a:rPr>
              <a:t>مسئله حل می‌شود یا شخصیت‌ها درسی می‌آموزند.</a:t>
            </a:r>
            <a:endParaRPr sz="1700">
              <a:latin typeface="Vazirmatn"/>
              <a:ea typeface="Vazirmatn"/>
              <a:cs typeface="Vazirmatn"/>
              <a:sym typeface="Vazirmatn"/>
            </a:endParaRPr>
          </a:p>
          <a:p>
            <a:pPr indent="0" lvl="0" marL="0" marR="0" rtl="1" algn="just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sz="1700">
              <a:latin typeface="Vazirmatn"/>
              <a:ea typeface="Vazirmatn"/>
              <a:cs typeface="Vazirmatn"/>
              <a:sym typeface="Vazirmatn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38"/>
          <p:cNvSpPr txBox="1"/>
          <p:nvPr>
            <p:ph type="title"/>
          </p:nvPr>
        </p:nvSpPr>
        <p:spPr>
          <a:xfrm>
            <a:off x="484583" y="339539"/>
            <a:ext cx="7053600" cy="1050300"/>
          </a:xfrm>
          <a:prstGeom prst="rect">
            <a:avLst/>
          </a:prstGeom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300">
                <a:solidFill>
                  <a:srgbClr val="FFE599"/>
                </a:solidFill>
                <a:latin typeface="Vazirmatn"/>
                <a:ea typeface="Vazirmatn"/>
                <a:cs typeface="Vazirmatn"/>
                <a:sym typeface="Vazirmatn"/>
              </a:rPr>
              <a:t>برنامه‌ریزی و نوشتن داستان شنیداری:</a:t>
            </a:r>
            <a:endParaRPr b="1" sz="2300">
              <a:solidFill>
                <a:srgbClr val="FFE599"/>
              </a:solidFill>
              <a:latin typeface="Vazirmatn"/>
              <a:ea typeface="Vazirmatn"/>
              <a:cs typeface="Vazirmatn"/>
              <a:sym typeface="Vazirmatn"/>
            </a:endParaRPr>
          </a:p>
        </p:txBody>
      </p:sp>
      <p:sp>
        <p:nvSpPr>
          <p:cNvPr id="234" name="Google Shape;234;p38"/>
          <p:cNvSpPr txBox="1"/>
          <p:nvPr>
            <p:ph idx="1" type="body"/>
          </p:nvPr>
        </p:nvSpPr>
        <p:spPr>
          <a:xfrm>
            <a:off x="697350" y="1069750"/>
            <a:ext cx="7592400" cy="3871500"/>
          </a:xfrm>
          <a:prstGeom prst="rect">
            <a:avLst/>
          </a:prstGeom>
        </p:spPr>
        <p:txBody>
          <a:bodyPr anchorCtr="0" anchor="t" bIns="34275" lIns="68575" spcFirstLastPara="1" rIns="68575" wrap="square" tIns="34275">
            <a:normAutofit/>
          </a:bodyPr>
          <a:lstStyle/>
          <a:p>
            <a:pPr indent="-336550" lvl="0" marL="457200" marR="0" rtl="1" algn="just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700"/>
              <a:buFont typeface="Vazirmatn"/>
              <a:buChar char="●"/>
            </a:pPr>
            <a:r>
              <a:rPr lang="en" sz="1700">
                <a:latin typeface="Vazirmatn"/>
                <a:ea typeface="Vazirmatn"/>
                <a:cs typeface="Vazirmatn"/>
                <a:sym typeface="Vazirmatn"/>
              </a:rPr>
              <a:t>داستان در مورد چیست و مخاطب شما کیست؟</a:t>
            </a:r>
            <a:br>
              <a:rPr lang="en" sz="1700">
                <a:latin typeface="Vazirmatn"/>
                <a:ea typeface="Vazirmatn"/>
                <a:cs typeface="Vazirmatn"/>
                <a:sym typeface="Vazirmatn"/>
              </a:rPr>
            </a:br>
            <a:endParaRPr sz="1700">
              <a:latin typeface="Vazirmatn"/>
              <a:ea typeface="Vazirmatn"/>
              <a:cs typeface="Vazirmatn"/>
              <a:sym typeface="Vazirmatn"/>
            </a:endParaRPr>
          </a:p>
          <a:p>
            <a:pPr indent="-336550" lvl="0" marL="457200" marR="0" rtl="1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700"/>
              <a:buFont typeface="Vazirmatn"/>
              <a:buChar char="●"/>
            </a:pPr>
            <a:r>
              <a:rPr lang="en" sz="1700">
                <a:latin typeface="Vazirmatn"/>
                <a:ea typeface="Vazirmatn"/>
                <a:cs typeface="Vazirmatn"/>
                <a:sym typeface="Vazirmatn"/>
              </a:rPr>
              <a:t>به فهرست ایده‌های داستان خود نگاه کنید تا به شما کمک کند تصمیم بگیرید.</a:t>
            </a:r>
            <a:br>
              <a:rPr lang="en" sz="1700">
                <a:latin typeface="Vazirmatn"/>
                <a:ea typeface="Vazirmatn"/>
                <a:cs typeface="Vazirmatn"/>
                <a:sym typeface="Vazirmatn"/>
              </a:rPr>
            </a:br>
            <a:endParaRPr sz="1700">
              <a:latin typeface="Vazirmatn"/>
              <a:ea typeface="Vazirmatn"/>
              <a:cs typeface="Vazirmatn"/>
              <a:sym typeface="Vazirmatn"/>
            </a:endParaRPr>
          </a:p>
          <a:p>
            <a:pPr indent="-336550" lvl="0" marL="457200" marR="0" rtl="1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700"/>
              <a:buFont typeface="Vazirmatn"/>
              <a:buChar char="●"/>
            </a:pPr>
            <a:r>
              <a:rPr lang="en" sz="1700">
                <a:latin typeface="Vazirmatn"/>
                <a:ea typeface="Vazirmatn"/>
                <a:cs typeface="Vazirmatn"/>
                <a:sym typeface="Vazirmatn"/>
              </a:rPr>
              <a:t>داستان در مورد چه کسی است</a:t>
            </a:r>
            <a:r>
              <a:rPr lang="en" sz="1700">
                <a:latin typeface="Vazirmatn"/>
                <a:ea typeface="Vazirmatn"/>
                <a:cs typeface="Vazirmatn"/>
                <a:sym typeface="Vazirmatn"/>
              </a:rPr>
              <a:t>؟</a:t>
            </a:r>
            <a:br>
              <a:rPr lang="en" sz="1700">
                <a:latin typeface="Vazirmatn"/>
                <a:ea typeface="Vazirmatn"/>
                <a:cs typeface="Vazirmatn"/>
                <a:sym typeface="Vazirmatn"/>
              </a:rPr>
            </a:br>
            <a:endParaRPr sz="1700">
              <a:latin typeface="Vazirmatn"/>
              <a:ea typeface="Vazirmatn"/>
              <a:cs typeface="Vazirmatn"/>
              <a:sym typeface="Vazirmatn"/>
            </a:endParaRPr>
          </a:p>
          <a:p>
            <a:pPr indent="-336550" lvl="0" marL="457200" marR="0" rtl="1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700"/>
              <a:buFont typeface="Vazirmatn"/>
              <a:buChar char="●"/>
            </a:pPr>
            <a:r>
              <a:rPr lang="en" sz="1700">
                <a:latin typeface="Vazirmatn"/>
                <a:ea typeface="Vazirmatn"/>
                <a:cs typeface="Vazirmatn"/>
                <a:sym typeface="Vazirmatn"/>
              </a:rPr>
              <a:t>شخصیت‌های اصلی یک داستان می‌توانند حیوانات یا انسان‌ها باشند.</a:t>
            </a:r>
            <a:br>
              <a:rPr lang="en" sz="1700">
                <a:latin typeface="Vazirmatn"/>
                <a:ea typeface="Vazirmatn"/>
                <a:cs typeface="Vazirmatn"/>
                <a:sym typeface="Vazirmatn"/>
              </a:rPr>
            </a:br>
            <a:endParaRPr sz="1700">
              <a:latin typeface="Vazirmatn"/>
              <a:ea typeface="Vazirmatn"/>
              <a:cs typeface="Vazirmatn"/>
              <a:sym typeface="Vazirmatn"/>
            </a:endParaRPr>
          </a:p>
          <a:p>
            <a:pPr indent="-336550" lvl="0" marL="457200" marR="0" rtl="1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700"/>
              <a:buFont typeface="Vazirmatn"/>
              <a:buChar char="●"/>
            </a:pPr>
            <a:r>
              <a:rPr lang="en" sz="1700">
                <a:latin typeface="Vazirmatn"/>
                <a:ea typeface="Vazirmatn"/>
                <a:cs typeface="Vazirmatn"/>
                <a:sym typeface="Vazirmatn"/>
              </a:rPr>
              <a:t>این داستان کجا و چه زمانی اتفاق می‌افتد؟</a:t>
            </a:r>
            <a:br>
              <a:rPr lang="en" sz="1700">
                <a:latin typeface="Vazirmatn"/>
                <a:ea typeface="Vazirmatn"/>
                <a:cs typeface="Vazirmatn"/>
                <a:sym typeface="Vazirmatn"/>
              </a:rPr>
            </a:br>
            <a:endParaRPr sz="1700">
              <a:latin typeface="Vazirmatn"/>
              <a:ea typeface="Vazirmatn"/>
              <a:cs typeface="Vazirmatn"/>
              <a:sym typeface="Vazirmatn"/>
            </a:endParaRPr>
          </a:p>
          <a:p>
            <a:pPr indent="-336550" lvl="0" marL="457200" marR="0" rtl="1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700"/>
              <a:buFont typeface="Vazirmatn"/>
              <a:buChar char="●"/>
            </a:pPr>
            <a:r>
              <a:rPr lang="en" sz="1700">
                <a:latin typeface="Vazirmatn"/>
                <a:ea typeface="Vazirmatn"/>
                <a:cs typeface="Vazirmatn"/>
                <a:sym typeface="Vazirmatn"/>
              </a:rPr>
              <a:t>در این داستان چه اتفاقی می‌افتد؟</a:t>
            </a:r>
            <a:endParaRPr sz="1700">
              <a:latin typeface="Vazirmatn"/>
              <a:ea typeface="Vazirmatn"/>
              <a:cs typeface="Vazirmatn"/>
              <a:sym typeface="Vazirmatn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39"/>
          <p:cNvSpPr txBox="1"/>
          <p:nvPr>
            <p:ph type="title"/>
          </p:nvPr>
        </p:nvSpPr>
        <p:spPr>
          <a:xfrm>
            <a:off x="261000" y="187750"/>
            <a:ext cx="7473900" cy="1448400"/>
          </a:xfrm>
          <a:prstGeom prst="rect">
            <a:avLst/>
          </a:prstGeom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1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300">
                <a:solidFill>
                  <a:srgbClr val="FFE599"/>
                </a:solidFill>
                <a:latin typeface="Vazirmatn"/>
                <a:ea typeface="Vazirmatn"/>
                <a:cs typeface="Vazirmatn"/>
                <a:sym typeface="Vazirmatn"/>
              </a:rPr>
              <a:t>بنویسید و ویرایش کنید.</a:t>
            </a:r>
            <a:br>
              <a:rPr b="1" lang="en" sz="2300">
                <a:solidFill>
                  <a:srgbClr val="FFE599"/>
                </a:solidFill>
                <a:latin typeface="Vazirmatn"/>
                <a:ea typeface="Vazirmatn"/>
                <a:cs typeface="Vazirmatn"/>
                <a:sym typeface="Vazirmatn"/>
              </a:rPr>
            </a:br>
            <a:r>
              <a:rPr b="1" lang="en" sz="2300">
                <a:solidFill>
                  <a:srgbClr val="FFE599"/>
                </a:solidFill>
                <a:latin typeface="Vazirmatn"/>
                <a:ea typeface="Vazirmatn"/>
                <a:cs typeface="Vazirmatn"/>
                <a:sym typeface="Vazirmatn"/>
              </a:rPr>
              <a:t>داستان خود را برای یک دوست بخوانید.</a:t>
            </a:r>
            <a:endParaRPr b="1" sz="2300">
              <a:solidFill>
                <a:srgbClr val="FFE599"/>
              </a:solidFill>
              <a:latin typeface="Vazirmatn"/>
              <a:ea typeface="Vazirmatn"/>
              <a:cs typeface="Vazirmatn"/>
              <a:sym typeface="Vazirmatn"/>
            </a:endParaRPr>
          </a:p>
          <a:p>
            <a:pPr indent="0" lvl="0" marL="0" marR="0" rtl="1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300">
                <a:solidFill>
                  <a:srgbClr val="FFE599"/>
                </a:solidFill>
                <a:latin typeface="Vazirmatn"/>
                <a:ea typeface="Vazirmatn"/>
                <a:cs typeface="Vazirmatn"/>
                <a:sym typeface="Vazirmatn"/>
              </a:rPr>
              <a:t>پیشنهادات دوستان را دریافت کنید و دوباره بنویسید. </a:t>
            </a:r>
            <a:r>
              <a:rPr b="1" lang="en" sz="2300">
                <a:solidFill>
                  <a:srgbClr val="00FF00"/>
                </a:solidFill>
                <a:latin typeface="Vazirmatn"/>
                <a:ea typeface="Vazirmatn"/>
                <a:cs typeface="Vazirmatn"/>
                <a:sym typeface="Vazirmatn"/>
              </a:rPr>
              <a:t>داستان‌های خوب گاهی نیاز دارند که چندین بار ویرایش شوند.</a:t>
            </a:r>
            <a:endParaRPr b="1" sz="2300">
              <a:solidFill>
                <a:srgbClr val="00FF00"/>
              </a:solidFill>
              <a:latin typeface="Vazirmatn"/>
              <a:ea typeface="Vazirmatn"/>
              <a:cs typeface="Vazirmatn"/>
              <a:sym typeface="Vazirmatn"/>
            </a:endParaRPr>
          </a:p>
        </p:txBody>
      </p:sp>
      <p:pic>
        <p:nvPicPr>
          <p:cNvPr id="240" name="Google Shape;240;p39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22893" t="0"/>
          <a:stretch/>
        </p:blipFill>
        <p:spPr>
          <a:xfrm>
            <a:off x="3200400" y="2092112"/>
            <a:ext cx="2743200" cy="2743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Ion">
  <a:themeElements>
    <a:clrScheme name="Blue">
      <a:dk1>
        <a:srgbClr val="000000"/>
      </a:dk1>
      <a:lt1>
        <a:srgbClr val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