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5143500" cx="9144000"/>
  <p:notesSz cx="6858000" cy="9144000"/>
  <p:embeddedFontLst>
    <p:embeddedFont>
      <p:font typeface="Vazirmatn"/>
      <p:regular r:id="rId22"/>
      <p:bold r:id="rId23"/>
    </p:embeddedFont>
    <p:embeddedFont>
      <p:font typeface="Century Gothic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Vazirmatn-regular.fntdata"/><Relationship Id="rId21" Type="http://schemas.openxmlformats.org/officeDocument/2006/relationships/slide" Target="slides/slide15.xml"/><Relationship Id="rId24" Type="http://schemas.openxmlformats.org/officeDocument/2006/relationships/font" Target="fonts/CenturyGothic-regular.fntdata"/><Relationship Id="rId23" Type="http://schemas.openxmlformats.org/officeDocument/2006/relationships/font" Target="fonts/Vazirmatn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CenturyGothic-italic.fntdata"/><Relationship Id="rId25" Type="http://schemas.openxmlformats.org/officeDocument/2006/relationships/font" Target="fonts/CenturyGothic-bold.fntdata"/><Relationship Id="rId27" Type="http://schemas.openxmlformats.org/officeDocument/2006/relationships/font" Target="fonts/CenturyGothic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31d01debbb4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31d01debbb4_0_2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31d01debbb4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31d01debbb4_0_2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1d01debbb4_0_2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31d01debbb4_0_2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1d01debbb4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31d01debbb4_0_2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1d01debbb4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31d01debbb4_0_2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1d01debbb4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31d01debbb4_0_2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1d01debbb4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31d01debbb4_0_2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d01debbb4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31d01debbb4_0_2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31d01debbb4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31d01debbb4_0_2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31d01debbb4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g31d01debbb4_0_23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1d01debbb4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31d01debbb4_0_2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1d01debbb4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g31d01debbb4_0_2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1d01debbb4_0_2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1d01debbb4_0_2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1d01debbb4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31d01debbb4_0_2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31d01debbb4_0_2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31d01debbb4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866216" y="1085850"/>
            <a:ext cx="6619200" cy="24972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866216" y="3583035"/>
            <a:ext cx="6619200" cy="6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l">
              <a:spcBef>
                <a:spcPts val="800"/>
              </a:spcBef>
              <a:spcAft>
                <a:spcPts val="0"/>
              </a:spcAft>
              <a:buSzPts val="1200"/>
              <a:buNone/>
              <a:defRPr cap="none">
                <a:solidFill>
                  <a:srgbClr val="C4AB9F"/>
                </a:solidFill>
              </a:defRPr>
            </a:lvl1pPr>
            <a:lvl2pPr lvl="1" algn="ctr">
              <a:spcBef>
                <a:spcPts val="800"/>
              </a:spcBef>
              <a:spcAft>
                <a:spcPts val="0"/>
              </a:spcAft>
              <a:buSzPts val="1100"/>
              <a:buNone/>
              <a:defRPr>
                <a:solidFill>
                  <a:schemeClr val="lt1"/>
                </a:solidFill>
              </a:defRPr>
            </a:lvl2pPr>
            <a:lvl3pPr lvl="2" algn="ctr">
              <a:spcBef>
                <a:spcPts val="800"/>
              </a:spcBef>
              <a:spcAft>
                <a:spcPts val="0"/>
              </a:spcAft>
              <a:buSzPts val="1000"/>
              <a:buNone/>
              <a:defRPr>
                <a:solidFill>
                  <a:schemeClr val="lt1"/>
                </a:solidFill>
              </a:defRPr>
            </a:lvl3pPr>
            <a:lvl4pPr lvl="3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4pPr>
            <a:lvl5pPr lvl="4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5pPr>
            <a:lvl6pPr lvl="5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6pPr>
            <a:lvl7pPr lvl="6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7pPr>
            <a:lvl8pPr lvl="7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8pPr>
            <a:lvl9pPr lvl="8" algn="ctr">
              <a:spcBef>
                <a:spcPts val="800"/>
              </a:spcBef>
              <a:spcAft>
                <a:spcPts val="0"/>
              </a:spcAft>
              <a:buSzPts val="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827484" y="1539689"/>
            <a:ext cx="6710100" cy="31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6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866217" y="2146300"/>
            <a:ext cx="6619200" cy="1436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866216" y="3583036"/>
            <a:ext cx="66192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000"/>
              <a:buNone/>
              <a:defRPr sz="12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1" name="Google Shape;81;p17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7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8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8"/>
          <p:cNvSpPr txBox="1"/>
          <p:nvPr>
            <p:ph idx="1" type="body"/>
          </p:nvPr>
        </p:nvSpPr>
        <p:spPr>
          <a:xfrm>
            <a:off x="827484" y="1545431"/>
            <a:ext cx="3297300" cy="31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1pPr>
            <a:lvl2pPr indent="-292100" lvl="1" marL="914400" algn="l"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2pPr>
            <a:lvl3pPr indent="-279400" lvl="2" marL="13716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3pPr>
            <a:lvl4pPr indent="-273050" lvl="3" marL="1828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4pPr>
            <a:lvl5pPr indent="-273050" lvl="4" marL="22860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5pPr>
            <a:lvl6pPr indent="-273050" lvl="5" marL="27432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6pPr>
            <a:lvl7pPr indent="-273050" lvl="6" marL="32004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7pPr>
            <a:lvl8pPr indent="-273050" lvl="7" marL="36576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8pPr>
            <a:lvl9pPr indent="-273050" lvl="8" marL="4114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9pPr>
          </a:lstStyle>
          <a:p/>
        </p:txBody>
      </p:sp>
      <p:sp>
        <p:nvSpPr>
          <p:cNvPr id="87" name="Google Shape;87;p18"/>
          <p:cNvSpPr txBox="1"/>
          <p:nvPr>
            <p:ph idx="2" type="body"/>
          </p:nvPr>
        </p:nvSpPr>
        <p:spPr>
          <a:xfrm>
            <a:off x="4240870" y="1542069"/>
            <a:ext cx="3297300" cy="31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1pPr>
            <a:lvl2pPr indent="-292100" lvl="1" marL="914400" algn="l"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2pPr>
            <a:lvl3pPr indent="-279400" lvl="2" marL="13716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3pPr>
            <a:lvl4pPr indent="-273050" lvl="3" marL="1828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4pPr>
            <a:lvl5pPr indent="-273050" lvl="4" marL="22860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5pPr>
            <a:lvl6pPr indent="-273050" lvl="5" marL="27432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6pPr>
            <a:lvl7pPr indent="-273050" lvl="6" marL="32004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7pPr>
            <a:lvl8pPr indent="-273050" lvl="7" marL="36576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8pPr>
            <a:lvl9pPr indent="-273050" lvl="8" marL="4114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9pPr>
          </a:lstStyle>
          <a:p/>
        </p:txBody>
      </p:sp>
      <p:sp>
        <p:nvSpPr>
          <p:cNvPr id="88" name="Google Shape;88;p18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18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p18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entury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827485" y="1428750"/>
            <a:ext cx="3297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94" name="Google Shape;94;p19"/>
          <p:cNvSpPr txBox="1"/>
          <p:nvPr>
            <p:ph idx="2" type="body"/>
          </p:nvPr>
        </p:nvSpPr>
        <p:spPr>
          <a:xfrm>
            <a:off x="827484" y="1885950"/>
            <a:ext cx="3297300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1pPr>
            <a:lvl2pPr indent="-292100" lvl="1" marL="914400" algn="l"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2pPr>
            <a:lvl3pPr indent="-279400" lvl="2" marL="13716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3pPr>
            <a:lvl4pPr indent="-273050" lvl="3" marL="1828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4pPr>
            <a:lvl5pPr indent="-273050" lvl="4" marL="22860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5pPr>
            <a:lvl6pPr indent="-273050" lvl="5" marL="27432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6pPr>
            <a:lvl7pPr indent="-273050" lvl="6" marL="32004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7pPr>
            <a:lvl8pPr indent="-273050" lvl="7" marL="36576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8pPr>
            <a:lvl9pPr indent="-273050" lvl="8" marL="4114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9pPr>
          </a:lstStyle>
          <a:p/>
        </p:txBody>
      </p:sp>
      <p:sp>
        <p:nvSpPr>
          <p:cNvPr id="95" name="Google Shape;95;p19"/>
          <p:cNvSpPr txBox="1"/>
          <p:nvPr>
            <p:ph idx="3" type="body"/>
          </p:nvPr>
        </p:nvSpPr>
        <p:spPr>
          <a:xfrm>
            <a:off x="4240871" y="1428750"/>
            <a:ext cx="3297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96" name="Google Shape;96;p19"/>
          <p:cNvSpPr txBox="1"/>
          <p:nvPr>
            <p:ph idx="4" type="body"/>
          </p:nvPr>
        </p:nvSpPr>
        <p:spPr>
          <a:xfrm>
            <a:off x="4240871" y="1885950"/>
            <a:ext cx="3297300" cy="28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1pPr>
            <a:lvl2pPr indent="-292100" lvl="1" marL="914400" algn="l"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2pPr>
            <a:lvl3pPr indent="-279400" lvl="2" marL="13716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3pPr>
            <a:lvl4pPr indent="-273050" lvl="3" marL="1828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4pPr>
            <a:lvl5pPr indent="-273050" lvl="4" marL="22860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5pPr>
            <a:lvl6pPr indent="-273050" lvl="5" marL="27432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6pPr>
            <a:lvl7pPr indent="-273050" lvl="6" marL="32004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7pPr>
            <a:lvl8pPr indent="-273050" lvl="7" marL="36576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8pPr>
            <a:lvl9pPr indent="-273050" lvl="8" marL="4114800" algn="l">
              <a:spcBef>
                <a:spcPts val="800"/>
              </a:spcBef>
              <a:spcAft>
                <a:spcPts val="0"/>
              </a:spcAft>
              <a:buSzPts val="700"/>
              <a:buChar char="►"/>
              <a:defRPr sz="900"/>
            </a:lvl9pPr>
          </a:lstStyle>
          <a:p/>
        </p:txBody>
      </p:sp>
      <p:sp>
        <p:nvSpPr>
          <p:cNvPr id="97" name="Google Shape;97;p19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19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19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0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3" name="Google Shape;103;p20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p20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1"/>
          <p:cNvSpPr txBox="1"/>
          <p:nvPr>
            <p:ph type="title"/>
          </p:nvPr>
        </p:nvSpPr>
        <p:spPr>
          <a:xfrm>
            <a:off x="866215" y="1085850"/>
            <a:ext cx="2550900" cy="10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21"/>
          <p:cNvSpPr txBox="1"/>
          <p:nvPr>
            <p:ph idx="1" type="body"/>
          </p:nvPr>
        </p:nvSpPr>
        <p:spPr>
          <a:xfrm>
            <a:off x="3588462" y="1085850"/>
            <a:ext cx="38970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304800" lvl="0" marL="457200" algn="l">
              <a:spcBef>
                <a:spcPts val="800"/>
              </a:spcBef>
              <a:spcAft>
                <a:spcPts val="0"/>
              </a:spcAft>
              <a:buSzPts val="1200"/>
              <a:buChar char="►"/>
              <a:defRPr sz="1500"/>
            </a:lvl1pPr>
            <a:lvl2pPr indent="-298450" lvl="1" marL="914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 sz="1400"/>
            </a:lvl2pPr>
            <a:lvl3pPr indent="-292100" lvl="2" marL="1371600" algn="l">
              <a:spcBef>
                <a:spcPts val="800"/>
              </a:spcBef>
              <a:spcAft>
                <a:spcPts val="0"/>
              </a:spcAft>
              <a:buSzPts val="1000"/>
              <a:buChar char="►"/>
              <a:defRPr sz="1200"/>
            </a:lvl3pPr>
            <a:lvl4pPr indent="-279400" lvl="3" marL="18288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4pPr>
            <a:lvl5pPr indent="-279400" lvl="4" marL="22860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5pPr>
            <a:lvl6pPr indent="-279400" lvl="5" marL="27432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6pPr>
            <a:lvl7pPr indent="-279400" lvl="6" marL="32004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7pPr>
            <a:lvl8pPr indent="-279400" lvl="7" marL="36576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8pPr>
            <a:lvl9pPr indent="-279400" lvl="8" marL="4114800" algn="l">
              <a:spcBef>
                <a:spcPts val="800"/>
              </a:spcBef>
              <a:spcAft>
                <a:spcPts val="0"/>
              </a:spcAft>
              <a:buSzPts val="800"/>
              <a:buChar char="►"/>
              <a:defRPr sz="1100"/>
            </a:lvl9pPr>
          </a:lstStyle>
          <a:p/>
        </p:txBody>
      </p:sp>
      <p:sp>
        <p:nvSpPr>
          <p:cNvPr id="108" name="Google Shape;108;p21"/>
          <p:cNvSpPr txBox="1"/>
          <p:nvPr>
            <p:ph idx="2" type="body"/>
          </p:nvPr>
        </p:nvSpPr>
        <p:spPr>
          <a:xfrm>
            <a:off x="866215" y="2346960"/>
            <a:ext cx="2550900" cy="21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09" name="Google Shape;109;p21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21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1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2"/>
          <p:cNvSpPr txBox="1"/>
          <p:nvPr>
            <p:ph type="title"/>
          </p:nvPr>
        </p:nvSpPr>
        <p:spPr>
          <a:xfrm>
            <a:off x="865430" y="1390644"/>
            <a:ext cx="3819600" cy="1181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700"/>
              <a:buFont typeface="Century Gothic"/>
              <a:buNone/>
              <a:defRPr b="0" sz="27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2"/>
          <p:cNvSpPr/>
          <p:nvPr>
            <p:ph idx="2" type="pic"/>
          </p:nvPr>
        </p:nvSpPr>
        <p:spPr>
          <a:xfrm>
            <a:off x="5212160" y="857250"/>
            <a:ext cx="2400300" cy="3429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50"/>
              </a:srgbClr>
            </a:outerShdw>
          </a:effectLst>
        </p:spPr>
      </p:sp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866215" y="2743200"/>
            <a:ext cx="3813900" cy="10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16" name="Google Shape;116;p22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2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2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noramic Picture with Caption">
  <p:cSld name="Panoramic Picture with Caption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3"/>
          <p:cNvSpPr txBox="1"/>
          <p:nvPr>
            <p:ph type="title"/>
          </p:nvPr>
        </p:nvSpPr>
        <p:spPr>
          <a:xfrm>
            <a:off x="866217" y="3600440"/>
            <a:ext cx="66192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Century Gothic"/>
              <a:buNone/>
              <a:defRPr b="0" sz="18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3"/>
          <p:cNvSpPr/>
          <p:nvPr>
            <p:ph idx="2" type="pic"/>
          </p:nvPr>
        </p:nvSpPr>
        <p:spPr>
          <a:xfrm>
            <a:off x="866216" y="514350"/>
            <a:ext cx="6619200" cy="27306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50"/>
              </a:srgbClr>
            </a:outerShdw>
          </a:effectLst>
        </p:spPr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866217" y="4025494"/>
            <a:ext cx="6619200" cy="3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23" name="Google Shape;123;p23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3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23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aption">
  <p:cSld name="Title and Caption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title"/>
          </p:nvPr>
        </p:nvSpPr>
        <p:spPr>
          <a:xfrm>
            <a:off x="866215" y="1085850"/>
            <a:ext cx="6619200" cy="14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p24"/>
          <p:cNvSpPr txBox="1"/>
          <p:nvPr>
            <p:ph idx="1" type="body"/>
          </p:nvPr>
        </p:nvSpPr>
        <p:spPr>
          <a:xfrm>
            <a:off x="866215" y="2743200"/>
            <a:ext cx="6619200" cy="177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29" name="Google Shape;129;p24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0" name="Google Shape;130;p24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24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 with Caption">
  <p:cSld name="Quote with Caption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5"/>
          <p:cNvSpPr txBox="1"/>
          <p:nvPr>
            <p:ph type="title"/>
          </p:nvPr>
        </p:nvSpPr>
        <p:spPr>
          <a:xfrm>
            <a:off x="1181101" y="1085850"/>
            <a:ext cx="5999400" cy="174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Font typeface="Century Gothic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4" name="Google Shape;134;p25"/>
          <p:cNvSpPr txBox="1"/>
          <p:nvPr>
            <p:ph idx="1" type="body"/>
          </p:nvPr>
        </p:nvSpPr>
        <p:spPr>
          <a:xfrm>
            <a:off x="1447800" y="2828381"/>
            <a:ext cx="5459700" cy="25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b="0" i="0" sz="1100" cap="small">
                <a:solidFill>
                  <a:srgbClr val="C4AB9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35" name="Google Shape;135;p25"/>
          <p:cNvSpPr txBox="1"/>
          <p:nvPr>
            <p:ph idx="2" type="body"/>
          </p:nvPr>
        </p:nvSpPr>
        <p:spPr>
          <a:xfrm>
            <a:off x="866215" y="3262993"/>
            <a:ext cx="6619200" cy="125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36" name="Google Shape;136;p25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7" name="Google Shape;137;p25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8" name="Google Shape;138;p25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9" name="Google Shape;139;p25"/>
          <p:cNvSpPr txBox="1"/>
          <p:nvPr/>
        </p:nvSpPr>
        <p:spPr>
          <a:xfrm>
            <a:off x="673721" y="728440"/>
            <a:ext cx="601500" cy="14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200" u="none" cap="none" strike="noStrike">
                <a:solidFill>
                  <a:srgbClr val="C4AB9F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1100"/>
          </a:p>
        </p:txBody>
      </p:sp>
      <p:sp>
        <p:nvSpPr>
          <p:cNvPr id="140" name="Google Shape;140;p25"/>
          <p:cNvSpPr txBox="1"/>
          <p:nvPr/>
        </p:nvSpPr>
        <p:spPr>
          <a:xfrm>
            <a:off x="6997868" y="1960340"/>
            <a:ext cx="601500" cy="148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9200" u="none" cap="none" strike="noStrike">
                <a:solidFill>
                  <a:srgbClr val="C4AB9F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10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me Card">
  <p:cSld name="Name Card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>
            <p:ph type="title"/>
          </p:nvPr>
        </p:nvSpPr>
        <p:spPr>
          <a:xfrm>
            <a:off x="866215" y="2343151"/>
            <a:ext cx="6619200" cy="12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Font typeface="Century Gothic"/>
              <a:buNone/>
              <a:defRPr b="0" sz="300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26"/>
          <p:cNvSpPr txBox="1"/>
          <p:nvPr>
            <p:ph idx="1" type="body"/>
          </p:nvPr>
        </p:nvSpPr>
        <p:spPr>
          <a:xfrm>
            <a:off x="866215" y="3583036"/>
            <a:ext cx="6619200" cy="64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200"/>
              <a:buNone/>
              <a:defRPr sz="1500" cap="none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100"/>
              <a:buNone/>
              <a:defRPr sz="1400">
                <a:solidFill>
                  <a:schemeClr val="lt1"/>
                </a:solidFill>
              </a:defRPr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000"/>
              <a:buNone/>
              <a:defRPr sz="1200">
                <a:solidFill>
                  <a:schemeClr val="lt1"/>
                </a:solidFill>
              </a:defRPr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4" name="Google Shape;144;p26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5" name="Google Shape;145;p26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6" name="Google Shape;146;p26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Column">
  <p:cSld name="3 Column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entury Gothic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27"/>
          <p:cNvSpPr txBox="1"/>
          <p:nvPr>
            <p:ph idx="1" type="body"/>
          </p:nvPr>
        </p:nvSpPr>
        <p:spPr>
          <a:xfrm>
            <a:off x="474710" y="1485900"/>
            <a:ext cx="22101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50" name="Google Shape;150;p27"/>
          <p:cNvSpPr txBox="1"/>
          <p:nvPr>
            <p:ph idx="2" type="body"/>
          </p:nvPr>
        </p:nvSpPr>
        <p:spPr>
          <a:xfrm>
            <a:off x="489347" y="2000250"/>
            <a:ext cx="2195700" cy="26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51" name="Google Shape;151;p27"/>
          <p:cNvSpPr txBox="1"/>
          <p:nvPr>
            <p:ph idx="3" type="body"/>
          </p:nvPr>
        </p:nvSpPr>
        <p:spPr>
          <a:xfrm>
            <a:off x="2912744" y="1485900"/>
            <a:ext cx="22020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52" name="Google Shape;152;p27"/>
          <p:cNvSpPr txBox="1"/>
          <p:nvPr>
            <p:ph idx="4" type="body"/>
          </p:nvPr>
        </p:nvSpPr>
        <p:spPr>
          <a:xfrm>
            <a:off x="2904830" y="2000250"/>
            <a:ext cx="2210100" cy="26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53" name="Google Shape;153;p27"/>
          <p:cNvSpPr txBox="1"/>
          <p:nvPr>
            <p:ph idx="5" type="body"/>
          </p:nvPr>
        </p:nvSpPr>
        <p:spPr>
          <a:xfrm>
            <a:off x="5343525" y="1485900"/>
            <a:ext cx="2199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54" name="Google Shape;154;p27"/>
          <p:cNvSpPr txBox="1"/>
          <p:nvPr>
            <p:ph idx="6" type="body"/>
          </p:nvPr>
        </p:nvSpPr>
        <p:spPr>
          <a:xfrm>
            <a:off x="5343525" y="2000250"/>
            <a:ext cx="2199300" cy="26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cxnSp>
        <p:nvCxnSpPr>
          <p:cNvPr id="155" name="Google Shape;155;p27"/>
          <p:cNvCxnSpPr/>
          <p:nvPr/>
        </p:nvCxnSpPr>
        <p:spPr>
          <a:xfrm>
            <a:off x="2794607" y="1600200"/>
            <a:ext cx="0" cy="2971800"/>
          </a:xfrm>
          <a:prstGeom prst="straightConnector1">
            <a:avLst/>
          </a:prstGeom>
          <a:noFill/>
          <a:ln cap="flat" cmpd="sng" w="12700">
            <a:solidFill>
              <a:srgbClr val="C4AB9F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6" name="Google Shape;156;p27"/>
          <p:cNvCxnSpPr/>
          <p:nvPr/>
        </p:nvCxnSpPr>
        <p:spPr>
          <a:xfrm>
            <a:off x="5221670" y="1600200"/>
            <a:ext cx="0" cy="2975100"/>
          </a:xfrm>
          <a:prstGeom prst="straightConnector1">
            <a:avLst/>
          </a:prstGeom>
          <a:noFill/>
          <a:ln cap="flat" cmpd="sng" w="12700">
            <a:solidFill>
              <a:srgbClr val="C4AB9F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7" name="Google Shape;157;p27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8" name="Google Shape;158;p27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9" name="Google Shape;159;p27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 Column">
  <p:cSld name="3 Picture Column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8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entury Gothic"/>
              <a:buNone/>
              <a:defRPr sz="32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2" name="Google Shape;162;p28"/>
          <p:cNvSpPr txBox="1"/>
          <p:nvPr>
            <p:ph idx="1" type="body"/>
          </p:nvPr>
        </p:nvSpPr>
        <p:spPr>
          <a:xfrm>
            <a:off x="489347" y="3188212"/>
            <a:ext cx="22050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63" name="Google Shape;163;p28"/>
          <p:cNvSpPr/>
          <p:nvPr>
            <p:ph idx="2" type="pic"/>
          </p:nvPr>
        </p:nvSpPr>
        <p:spPr>
          <a:xfrm>
            <a:off x="489347" y="1657350"/>
            <a:ext cx="2205000" cy="1143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50"/>
              </a:srgbClr>
            </a:outerShdw>
          </a:effectLst>
        </p:spPr>
      </p:sp>
      <p:sp>
        <p:nvSpPr>
          <p:cNvPr id="164" name="Google Shape;164;p28"/>
          <p:cNvSpPr txBox="1"/>
          <p:nvPr>
            <p:ph idx="3" type="body"/>
          </p:nvPr>
        </p:nvSpPr>
        <p:spPr>
          <a:xfrm>
            <a:off x="489347" y="3620408"/>
            <a:ext cx="2205000" cy="4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65" name="Google Shape;165;p28"/>
          <p:cNvSpPr txBox="1"/>
          <p:nvPr>
            <p:ph idx="4" type="body"/>
          </p:nvPr>
        </p:nvSpPr>
        <p:spPr>
          <a:xfrm>
            <a:off x="2917031" y="3188212"/>
            <a:ext cx="21978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66" name="Google Shape;166;p28"/>
          <p:cNvSpPr/>
          <p:nvPr>
            <p:ph idx="5" type="pic"/>
          </p:nvPr>
        </p:nvSpPr>
        <p:spPr>
          <a:xfrm>
            <a:off x="2917031" y="1657350"/>
            <a:ext cx="2197800" cy="1143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50"/>
              </a:srgbClr>
            </a:outerShdw>
          </a:effectLst>
        </p:spPr>
      </p:sp>
      <p:sp>
        <p:nvSpPr>
          <p:cNvPr id="167" name="Google Shape;167;p28"/>
          <p:cNvSpPr txBox="1"/>
          <p:nvPr>
            <p:ph idx="6" type="body"/>
          </p:nvPr>
        </p:nvSpPr>
        <p:spPr>
          <a:xfrm>
            <a:off x="2916017" y="3620407"/>
            <a:ext cx="2200800" cy="4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sp>
        <p:nvSpPr>
          <p:cNvPr id="168" name="Google Shape;168;p28"/>
          <p:cNvSpPr txBox="1"/>
          <p:nvPr>
            <p:ph idx="7" type="body"/>
          </p:nvPr>
        </p:nvSpPr>
        <p:spPr>
          <a:xfrm>
            <a:off x="5343525" y="3188212"/>
            <a:ext cx="2199300" cy="432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1400"/>
              <a:buNone/>
              <a:defRPr b="0" sz="1800">
                <a:solidFill>
                  <a:srgbClr val="C4AB9F"/>
                </a:solidFill>
              </a:defRPr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1200"/>
              <a:buNone/>
              <a:defRPr b="1" sz="15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1100"/>
              <a:buNone/>
              <a:defRPr b="1" sz="14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1000"/>
              <a:buNone/>
              <a:defRPr b="1" sz="1200"/>
            </a:lvl9pPr>
          </a:lstStyle>
          <a:p/>
        </p:txBody>
      </p:sp>
      <p:sp>
        <p:nvSpPr>
          <p:cNvPr id="169" name="Google Shape;169;p28"/>
          <p:cNvSpPr/>
          <p:nvPr>
            <p:ph idx="8" type="pic"/>
          </p:nvPr>
        </p:nvSpPr>
        <p:spPr>
          <a:xfrm>
            <a:off x="5343524" y="1657350"/>
            <a:ext cx="2199300" cy="1143000"/>
          </a:xfrm>
          <a:prstGeom prst="roundRect">
            <a:avLst>
              <a:gd fmla="val 1858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50"/>
              </a:srgbClr>
            </a:outerShdw>
          </a:effectLst>
        </p:spPr>
      </p:sp>
      <p:sp>
        <p:nvSpPr>
          <p:cNvPr id="170" name="Google Shape;170;p28"/>
          <p:cNvSpPr txBox="1"/>
          <p:nvPr>
            <p:ph idx="9" type="body"/>
          </p:nvPr>
        </p:nvSpPr>
        <p:spPr>
          <a:xfrm>
            <a:off x="5343431" y="3620406"/>
            <a:ext cx="2202000" cy="494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800"/>
              </a:spcBef>
              <a:spcAft>
                <a:spcPts val="0"/>
              </a:spcAft>
              <a:buSzPts val="800"/>
              <a:buNone/>
              <a:defRPr sz="1100"/>
            </a:lvl1pPr>
            <a:lvl2pPr indent="-228600" lvl="1" marL="914400" algn="l">
              <a:spcBef>
                <a:spcPts val="800"/>
              </a:spcBef>
              <a:spcAft>
                <a:spcPts val="0"/>
              </a:spcAft>
              <a:buSzPts val="700"/>
              <a:buNone/>
              <a:defRPr sz="900"/>
            </a:lvl2pPr>
            <a:lvl3pPr indent="-228600" lvl="2" marL="1371600" algn="l">
              <a:spcBef>
                <a:spcPts val="800"/>
              </a:spcBef>
              <a:spcAft>
                <a:spcPts val="0"/>
              </a:spcAft>
              <a:buSzPts val="600"/>
              <a:buNone/>
              <a:defRPr sz="800"/>
            </a:lvl3pPr>
            <a:lvl4pPr indent="-228600" lvl="3" marL="1828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5pPr>
            <a:lvl6pPr indent="-228600" lvl="5" marL="27432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6pPr>
            <a:lvl7pPr indent="-228600" lvl="6" marL="32004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7pPr>
            <a:lvl8pPr indent="-228600" lvl="7" marL="36576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8pPr>
            <a:lvl9pPr indent="-228600" lvl="8" marL="4114800" algn="l">
              <a:spcBef>
                <a:spcPts val="800"/>
              </a:spcBef>
              <a:spcAft>
                <a:spcPts val="0"/>
              </a:spcAft>
              <a:buSzPts val="500"/>
              <a:buNone/>
              <a:defRPr sz="700"/>
            </a:lvl9pPr>
          </a:lstStyle>
          <a:p/>
        </p:txBody>
      </p:sp>
      <p:cxnSp>
        <p:nvCxnSpPr>
          <p:cNvPr id="171" name="Google Shape;171;p28"/>
          <p:cNvCxnSpPr/>
          <p:nvPr/>
        </p:nvCxnSpPr>
        <p:spPr>
          <a:xfrm>
            <a:off x="2794607" y="1600200"/>
            <a:ext cx="0" cy="2971800"/>
          </a:xfrm>
          <a:prstGeom prst="straightConnector1">
            <a:avLst/>
          </a:prstGeom>
          <a:noFill/>
          <a:ln cap="flat" cmpd="sng" w="12700">
            <a:solidFill>
              <a:srgbClr val="C4AB9F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2" name="Google Shape;172;p28"/>
          <p:cNvCxnSpPr/>
          <p:nvPr/>
        </p:nvCxnSpPr>
        <p:spPr>
          <a:xfrm>
            <a:off x="5221670" y="1600200"/>
            <a:ext cx="0" cy="2975100"/>
          </a:xfrm>
          <a:prstGeom prst="straightConnector1">
            <a:avLst/>
          </a:prstGeom>
          <a:noFill/>
          <a:ln cap="flat" cmpd="sng" w="12700">
            <a:solidFill>
              <a:srgbClr val="C4AB9F">
                <a:alpha val="40000"/>
              </a:srgbClr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3" name="Google Shape;173;p28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4" name="Google Shape;174;p28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5" name="Google Shape;175;p28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9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78" name="Google Shape;178;p29"/>
          <p:cNvSpPr txBox="1"/>
          <p:nvPr>
            <p:ph idx="1" type="body"/>
          </p:nvPr>
        </p:nvSpPr>
        <p:spPr>
          <a:xfrm rot="5400000">
            <a:off x="2609140" y="-241861"/>
            <a:ext cx="3146700" cy="6709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79" name="Google Shape;179;p29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0" name="Google Shape;180;p29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1" name="Google Shape;181;p29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0"/>
          <p:cNvSpPr txBox="1"/>
          <p:nvPr>
            <p:ph type="title"/>
          </p:nvPr>
        </p:nvSpPr>
        <p:spPr>
          <a:xfrm rot="5400000">
            <a:off x="4700710" y="1850260"/>
            <a:ext cx="43695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4" name="Google Shape;184;p30"/>
          <p:cNvSpPr txBox="1"/>
          <p:nvPr>
            <p:ph idx="1" type="body"/>
          </p:nvPr>
        </p:nvSpPr>
        <p:spPr>
          <a:xfrm rot="5400000">
            <a:off x="1259709" y="-104840"/>
            <a:ext cx="4026600" cy="556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1pPr>
            <a:lvl2pPr indent="-298450" lvl="1" marL="914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2pPr>
            <a:lvl3pPr indent="-298450" lvl="2" marL="1371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3pPr>
            <a:lvl4pPr indent="-298450" lvl="3" marL="1828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4pPr>
            <a:lvl5pPr indent="-298450" lvl="4" marL="22860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5pPr>
            <a:lvl6pPr indent="-298450" lvl="5" marL="27432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6pPr>
            <a:lvl7pPr indent="-298450" lvl="6" marL="32004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7pPr>
            <a:lvl8pPr indent="-298450" lvl="7" marL="36576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8pPr>
            <a:lvl9pPr indent="-298450" lvl="8" marL="4114800" algn="l">
              <a:spcBef>
                <a:spcPts val="800"/>
              </a:spcBef>
              <a:spcAft>
                <a:spcPts val="0"/>
              </a:spcAft>
              <a:buSzPts val="1100"/>
              <a:buChar char="►"/>
              <a:defRPr/>
            </a:lvl9pPr>
          </a:lstStyle>
          <a:p/>
        </p:txBody>
      </p:sp>
      <p:sp>
        <p:nvSpPr>
          <p:cNvPr id="185" name="Google Shape;185;p30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6" name="Google Shape;186;p30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87" name="Google Shape;187;p30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17.xml"/><Relationship Id="rId22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6.xml"/><Relationship Id="rId21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23" Type="http://schemas.openxmlformats.org/officeDocument/2006/relationships/theme" Target="../theme/theme1.xml"/><Relationship Id="rId1" Type="http://schemas.openxmlformats.org/officeDocument/2006/relationships/image" Target="../media/image8.png"/><Relationship Id="rId2" Type="http://schemas.openxmlformats.org/officeDocument/2006/relationships/image" Target="../media/image4.png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9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5" Type="http://schemas.openxmlformats.org/officeDocument/2006/relationships/image" Target="../media/image9.png"/><Relationship Id="rId19" Type="http://schemas.openxmlformats.org/officeDocument/2006/relationships/slideLayout" Target="../slideLayouts/slideLayout25.xml"/><Relationship Id="rId6" Type="http://schemas.openxmlformats.org/officeDocument/2006/relationships/slideLayout" Target="../slideLayouts/slideLayout12.xml"/><Relationship Id="rId1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2">
            <a:alphaModFix/>
          </a:blip>
          <a:srcRect b="0" l="3614" r="0" t="0"/>
          <a:stretch/>
        </p:blipFill>
        <p:spPr>
          <a:xfrm>
            <a:off x="0" y="2002264"/>
            <a:ext cx="3027758" cy="31412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3"/>
          <p:cNvPicPr preferRelativeResize="0"/>
          <p:nvPr/>
        </p:nvPicPr>
        <p:blipFill rotWithShape="1">
          <a:blip r:embed="rId3">
            <a:alphaModFix/>
          </a:blip>
          <a:srcRect b="0" l="35641" r="0" t="0"/>
          <a:stretch/>
        </p:blipFill>
        <p:spPr>
          <a:xfrm>
            <a:off x="0" y="2169260"/>
            <a:ext cx="1141809" cy="177408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/>
          <p:nvPr/>
        </p:nvSpPr>
        <p:spPr>
          <a:xfrm>
            <a:off x="6456759" y="1257300"/>
            <a:ext cx="2114700" cy="2114700"/>
          </a:xfrm>
          <a:prstGeom prst="ellipse">
            <a:avLst/>
          </a:prstGeom>
          <a:gradFill>
            <a:gsLst>
              <a:gs pos="0">
                <a:srgbClr val="A7846E">
                  <a:alpha val="6666"/>
                </a:srgbClr>
              </a:gs>
              <a:gs pos="36000">
                <a:srgbClr val="A7846E">
                  <a:alpha val="5882"/>
                </a:srgbClr>
              </a:gs>
              <a:gs pos="69000">
                <a:srgbClr val="A7846E">
                  <a:alpha val="0"/>
                </a:srgbClr>
              </a:gs>
              <a:gs pos="100000">
                <a:srgbClr val="A7846E">
                  <a:alpha val="0"/>
                </a:srgbClr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28815"/>
          <a:stretch/>
        </p:blipFill>
        <p:spPr>
          <a:xfrm>
            <a:off x="5999559" y="0"/>
            <a:ext cx="1202540" cy="8560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5">
            <a:alphaModFix/>
          </a:blip>
          <a:srcRect b="23318" l="0" r="0" t="0"/>
          <a:stretch/>
        </p:blipFill>
        <p:spPr>
          <a:xfrm>
            <a:off x="6454408" y="4572000"/>
            <a:ext cx="745300" cy="5715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7828359" y="0"/>
            <a:ext cx="514500" cy="8574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rotWithShape="0" dir="5400000" dist="25400">
              <a:srgbClr val="000000">
                <a:alpha val="44710"/>
              </a:srgbClr>
            </a:outerShdw>
          </a:effectLst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entury Gothic"/>
              <a:buNone/>
              <a:defRPr b="0" i="0" sz="3200" u="none" cap="none" strike="noStrike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8" name="Google Shape;58;p13"/>
          <p:cNvSpPr txBox="1"/>
          <p:nvPr>
            <p:ph idx="1" type="body"/>
          </p:nvPr>
        </p:nvSpPr>
        <p:spPr>
          <a:xfrm>
            <a:off x="827484" y="1539689"/>
            <a:ext cx="6710100" cy="31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04800" lvl="0" marL="4572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1200"/>
              <a:buFont typeface="Noto Sans Symbols"/>
              <a:buChar char="►"/>
              <a:defRPr b="0" i="0" sz="15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298450" lvl="1" marL="9144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1100"/>
              <a:buFont typeface="Noto Sans Symbols"/>
              <a:buChar char="►"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292100" lvl="2" marL="13716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1000"/>
              <a:buFont typeface="Noto Sans Symbols"/>
              <a:buChar char="►"/>
              <a:defRPr b="0" i="0" sz="1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279400" lvl="3" marL="18288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279400" lvl="4" marL="22860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79400" lvl="5" marL="27432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-279400" lvl="6" marL="32004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-279400" lvl="7" marL="36576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-279400" lvl="8" marL="4114800" marR="0" algn="l">
              <a:spcBef>
                <a:spcPts val="800"/>
              </a:spcBef>
              <a:spcAft>
                <a:spcPts val="0"/>
              </a:spcAft>
              <a:buClr>
                <a:srgbClr val="C4AB9F"/>
              </a:buClr>
              <a:buSzPts val="800"/>
              <a:buFont typeface="Noto Sans Symbols"/>
              <a:buChar char="►"/>
              <a:defRPr b="0" i="0" sz="1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59" name="Google Shape;59;p13"/>
          <p:cNvSpPr txBox="1"/>
          <p:nvPr>
            <p:ph idx="10" type="dt"/>
          </p:nvPr>
        </p:nvSpPr>
        <p:spPr>
          <a:xfrm rot="5400000">
            <a:off x="7616654" y="1343101"/>
            <a:ext cx="7431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0" name="Google Shape;60;p13"/>
          <p:cNvSpPr txBox="1"/>
          <p:nvPr>
            <p:ph idx="11" type="ftr"/>
          </p:nvPr>
        </p:nvSpPr>
        <p:spPr>
          <a:xfrm rot="5400000">
            <a:off x="6713603" y="2419050"/>
            <a:ext cx="28950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8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7764405" y="221797"/>
            <a:ext cx="628800" cy="575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0" lvl="0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algn="ctr">
              <a:spcBef>
                <a:spcPts val="0"/>
              </a:spcBef>
              <a:buNone/>
              <a:defRPr b="0" i="0" sz="21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bloomlibrary.org/page/create/downloads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creativecommons.org/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 txBox="1"/>
          <p:nvPr>
            <p:ph type="ctrTitle"/>
          </p:nvPr>
        </p:nvSpPr>
        <p:spPr>
          <a:xfrm>
            <a:off x="1148625" y="1776189"/>
            <a:ext cx="6619200" cy="1039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lang="en" sz="41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کتاب داستان‌های کوچک</a:t>
            </a:r>
            <a:br>
              <a:rPr lang="en" sz="4100">
                <a:latin typeface="Vazirmatn"/>
                <a:ea typeface="Vazirmatn"/>
                <a:cs typeface="Vazirmatn"/>
                <a:sym typeface="Vazirmatn"/>
              </a:rPr>
            </a:br>
            <a:br>
              <a:rPr lang="en" sz="6100"/>
            </a:br>
            <a:r>
              <a:rPr lang="en" sz="2300">
                <a:solidFill>
                  <a:srgbClr val="FFE599"/>
                </a:solidFill>
                <a:latin typeface="Vazirmatn"/>
                <a:ea typeface="Vazirmatn"/>
                <a:cs typeface="Vazirmatn"/>
                <a:sym typeface="Vazirmatn"/>
              </a:rPr>
              <a:t>  </a:t>
            </a:r>
            <a:endParaRPr sz="4300"/>
          </a:p>
        </p:txBody>
      </p:sp>
      <p:sp>
        <p:nvSpPr>
          <p:cNvPr id="193" name="Google Shape;193;p31"/>
          <p:cNvSpPr txBox="1"/>
          <p:nvPr>
            <p:ph idx="1" type="subTitle"/>
          </p:nvPr>
        </p:nvSpPr>
        <p:spPr>
          <a:xfrm>
            <a:off x="279175" y="3671762"/>
            <a:ext cx="4011600" cy="13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1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br>
              <a:rPr lang="en">
                <a:solidFill>
                  <a:schemeClr val="lt1"/>
                </a:solidFill>
              </a:rPr>
            </a:br>
            <a:br>
              <a:rPr lang="en">
                <a:solidFill>
                  <a:schemeClr val="lt1"/>
                </a:solidFill>
              </a:rPr>
            </a:br>
            <a:endParaRPr sz="800"/>
          </a:p>
        </p:txBody>
      </p:sp>
      <p:sp>
        <p:nvSpPr>
          <p:cNvPr id="194" name="Google Shape;194;p31"/>
          <p:cNvSpPr txBox="1"/>
          <p:nvPr/>
        </p:nvSpPr>
        <p:spPr>
          <a:xfrm>
            <a:off x="3883181" y="1927800"/>
            <a:ext cx="3804000" cy="518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lang="en" sz="1700">
                <a:solidFill>
                  <a:srgbClr val="FFE599"/>
                </a:solidFill>
                <a:latin typeface="Vazirmatn"/>
                <a:ea typeface="Vazirmatn"/>
                <a:cs typeface="Vazirmatn"/>
                <a:sym typeface="Vazirmatn"/>
              </a:rPr>
              <a:t>صفحات ۱۰۴ تا ۱۰۸ کتابچه راهنما</a:t>
            </a:r>
            <a:br>
              <a:rPr lang="en" sz="5400">
                <a:solidFill>
                  <a:schemeClr val="lt2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endParaRPr sz="3600">
              <a:solidFill>
                <a:schemeClr val="lt2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0"/>
          <p:cNvSpPr txBox="1"/>
          <p:nvPr>
            <p:ph type="title"/>
          </p:nvPr>
        </p:nvSpPr>
        <p:spPr>
          <a:xfrm>
            <a:off x="-337762" y="352181"/>
            <a:ext cx="80781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از یک دوست بخواهید داستان شما را بخواند سپس چنین سوالاتی را  بپرسید:</a:t>
            </a:r>
            <a:b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</a:br>
            <a:b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</a:br>
            <a:endParaRPr sz="20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48" name="Google Shape;248;p40"/>
          <p:cNvSpPr txBox="1"/>
          <p:nvPr>
            <p:ph idx="1" type="body"/>
          </p:nvPr>
        </p:nvSpPr>
        <p:spPr>
          <a:xfrm>
            <a:off x="410045" y="802685"/>
            <a:ext cx="8545200" cy="42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Vazirmatn"/>
                <a:ea typeface="Vazirmatn"/>
                <a:cs typeface="Vazirmatn"/>
                <a:sym typeface="Vazirmatn"/>
              </a:rPr>
              <a:t>• </a:t>
            </a: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نظر شما در مورد سبک زبان مورد استفاده چیست؟ چه چیزی واضح بود، چه چیزی مشخص نبود؟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فکر می‌کنید این داستان درباره چه فرهنگی است؟ چرا؟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چه چیزی در مورد شخصیت‌ها جالب است؟ چه چیزی آنها را جالب می‌کند؟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در مورد طرح به من بگویید؟ آیا چیزی جالب یا گیج‎کننده در مورد طرح وجود دارد؟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در این داستان چه چیزی را می‌توانید «ببینید، بشنوید، بو کنید، حس کنید، یا لمس کنید»؟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چه چیزی را در این داستان بیشتر دوست داشتید؟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چه چیزی را در این داستان کمتر دوست داشتید؟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latin typeface="Vazirmatn"/>
                <a:ea typeface="Vazirmatn"/>
                <a:cs typeface="Vazirmatn"/>
                <a:sym typeface="Vazirmatn"/>
              </a:rPr>
              <a:t>• چه چیزی را تغییر می‌دهید یا اضافه می‌کنید تا این داستان جذاب‌تر شود؟</a:t>
            </a:r>
            <a:endParaRPr sz="3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1"/>
          <p:cNvSpPr txBox="1"/>
          <p:nvPr>
            <p:ph type="title"/>
          </p:nvPr>
        </p:nvSpPr>
        <p:spPr>
          <a:xfrm>
            <a:off x="-185213" y="189563"/>
            <a:ext cx="8238900" cy="1050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گام چهارم:</a:t>
            </a:r>
            <a:endParaRPr sz="25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r>
              <a:rPr lang="en" sz="25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داستان خود را با توجه به بازخوردی که دریافت کرده‌اید، ویرایش کنید.</a:t>
            </a:r>
            <a:endParaRPr sz="25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 (به بخش ۳.۲.b تست هنر مراجعه کنید).</a:t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41"/>
          <p:cNvSpPr txBox="1"/>
          <p:nvPr/>
        </p:nvSpPr>
        <p:spPr>
          <a:xfrm>
            <a:off x="167738" y="2445956"/>
            <a:ext cx="8619000" cy="25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نکته:</a:t>
            </a:r>
            <a:r>
              <a:rPr lang="en" sz="2100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 آزمایش کنید تا ببینید آیا افراد بومی تعامل مخاطب مورد نظر را می‌بینند یا خیر. گروه‌های فرهنگی ممکن است راه‌های متفاوتی برای تعیین زمان جذب مخاطبانشان داشته باشند.</a:t>
            </a:r>
            <a:endParaRPr sz="2100">
              <a:solidFill>
                <a:schemeClr val="lt1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lt1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lt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42"/>
          <p:cNvSpPr txBox="1"/>
          <p:nvPr>
            <p:ph type="title"/>
          </p:nvPr>
        </p:nvSpPr>
        <p:spPr>
          <a:xfrm>
            <a:off x="787883" y="32095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2540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مرحله ۵: </a:t>
            </a:r>
            <a:r>
              <a:rPr lang="en" sz="30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کتاب خود را تولید کنید.</a:t>
            </a:r>
            <a:endParaRPr sz="3000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60" name="Google Shape;260;p42"/>
          <p:cNvSpPr txBox="1"/>
          <p:nvPr>
            <p:ph idx="1" type="body"/>
          </p:nvPr>
        </p:nvSpPr>
        <p:spPr>
          <a:xfrm>
            <a:off x="0" y="981394"/>
            <a:ext cx="9039300" cy="38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62500" lnSpcReduction="20000"/>
          </a:bodyPr>
          <a:lstStyle/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2700" u="none" strike="noStrike">
                <a:latin typeface="Vazirmatn"/>
                <a:ea typeface="Vazirmatn"/>
                <a:cs typeface="Vazirmatn"/>
                <a:sym typeface="Vazirmatn"/>
              </a:rPr>
              <a:t>۱. داستان خود را در برنامه Bloom Bookmaking بنویسید یا تایپ کنید.</a:t>
            </a:r>
            <a:endParaRPr b="0" i="0" sz="2700" u="none" strike="noStrike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952"/>
              <a:buNone/>
            </a:pPr>
            <a:r>
              <a:rPr lang="en" sz="2100">
                <a:latin typeface="Vazirmatn"/>
                <a:ea typeface="Vazirmatn"/>
                <a:cs typeface="Vazirmatn"/>
                <a:sym typeface="Vazirmatn"/>
              </a:rPr>
              <a:t>      </a:t>
            </a:r>
            <a:r>
              <a:rPr b="0" i="0" lang="en" sz="2100" u="sng" strike="noStrike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https://bloomlibrary.org/page/create/downloads</a:t>
            </a:r>
            <a:endParaRPr b="0" i="0" sz="2100" u="none" strike="noStrike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80952"/>
              <a:buNone/>
            </a:pPr>
            <a:r>
              <a:t/>
            </a:r>
            <a:endParaRPr sz="21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Vazirmatn"/>
                <a:ea typeface="Vazirmatn"/>
                <a:cs typeface="Vazirmatn"/>
                <a:sym typeface="Vazirmatn"/>
              </a:rPr>
              <a:t>۲. برای داستان خود تصاویری بکشید که یک صفحه کامل را با یک نقاشی ساده و واضح پر می‌کند. عناصر فرهنگی و آشنا و نشانگرهای هویت را در نقاشی‌ها بگنجانید تا خوانندگان احساس کنند که داستان «آنها» است.</a:t>
            </a:r>
            <a:endParaRPr b="0" i="0" sz="2100" u="none" strike="noStrike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Vazirmatn"/>
                <a:ea typeface="Vazirmatn"/>
                <a:cs typeface="Vazirmatn"/>
                <a:sym typeface="Vazirmatn"/>
              </a:rPr>
              <a:t>۳. طرح مدادی و سپس سیاه و سفید بودن نقاشی‌ها را با کودکان و کارشناسان فرهنگی بررسی کنید تا از واضح بودن آنها مطمئن شوید.</a:t>
            </a:r>
            <a:endParaRPr b="0" i="0" sz="2100" u="none" strike="noStrike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latin typeface="Vazirmatn"/>
                <a:ea typeface="Vazirmatn"/>
                <a:cs typeface="Vazirmatn"/>
                <a:sym typeface="Vazirmatn"/>
              </a:rPr>
              <a:t>۴. تصاویر را اسکن کنید تا بتوان آنها را در کتاب قرار داد.</a:t>
            </a:r>
            <a:endParaRPr b="0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3"/>
          <p:cNvSpPr txBox="1"/>
          <p:nvPr>
            <p:ph idx="1" type="body"/>
          </p:nvPr>
        </p:nvSpPr>
        <p:spPr>
          <a:xfrm>
            <a:off x="615068" y="276077"/>
            <a:ext cx="7216500" cy="44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۵. عنوان و تصویر را برای جلد انتخاب کنید. تصویر می‌تواند یکی از تصاویر ترسیم شده برای داستان شما باشد.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۶. کتاب شما باید شامل این موارد باشد: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یک صفحه منابع با عنوان به زبان محلی و زبان رسمی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نویسنده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تصویرگر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نام زبان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تاریخ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جایی که تولید می‌شود.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سازمان حامی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98450" lvl="0" marL="34290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Char char="●"/>
            </a:pP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مجوز Creative Commons را که می‌خواهید از آن استفاده کنید، اضافه کنید.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 sz="2100">
                <a:solidFill>
                  <a:schemeClr val="lt2"/>
                </a:solidFill>
                <a:uFill>
                  <a:noFill/>
                </a:uFill>
                <a:latin typeface="Vazirmatn"/>
                <a:ea typeface="Vazirmatn"/>
                <a:cs typeface="Vazirmatn"/>
                <a:sym typeface="Vazirmat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https://creativecommons.org</a:t>
            </a: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b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۷</a:t>
            </a:r>
            <a:br>
              <a:rPr lang="en" sz="21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</a:br>
            <a:endParaRPr sz="21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4"/>
          <p:cNvSpPr txBox="1"/>
          <p:nvPr>
            <p:ph idx="4294967295" type="title"/>
          </p:nvPr>
        </p:nvSpPr>
        <p:spPr>
          <a:xfrm>
            <a:off x="336639" y="406088"/>
            <a:ext cx="7434600" cy="3210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None/>
            </a:pPr>
            <a:r>
              <a:rPr lang="en" sz="2100">
                <a:latin typeface="Vazirmatn"/>
                <a:ea typeface="Vazirmatn"/>
                <a:cs typeface="Vazirmatn"/>
                <a:sym typeface="Vazirmatn"/>
              </a:rPr>
              <a:t>۷</a:t>
            </a:r>
            <a:r>
              <a:rPr b="0" i="0" lang="en" sz="2100" u="none" strike="noStrike">
                <a:latin typeface="Vazirmatn"/>
                <a:ea typeface="Vazirmatn"/>
                <a:cs typeface="Vazirmatn"/>
                <a:sym typeface="Vazirmatn"/>
              </a:rPr>
              <a:t>. کشف کنید که آیا کتاب شما برای تدریس آماده است یا خیر.</a:t>
            </a:r>
            <a:br>
              <a:rPr b="0" lang="en" sz="2100"/>
            </a:br>
            <a:r>
              <a:rPr b="0" i="0" lang="en" sz="2100" u="none" strike="noStrike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کتاب را با حداقل </a:t>
            </a:r>
            <a:r>
              <a:rPr b="0" i="0" lang="en" sz="2100" u="none" strike="noStrike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دو </a:t>
            </a:r>
            <a:r>
              <a:rPr b="0" i="0" lang="en" sz="2100" u="none" strike="noStrike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کودک هم</a:t>
            </a:r>
            <a:r>
              <a:rPr lang="en" sz="2100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‌</a:t>
            </a:r>
            <a:r>
              <a:rPr b="0" i="0" lang="en" sz="2100" u="none" strike="noStrike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سن مخاطب مورد نظر خود و </a:t>
            </a:r>
            <a:r>
              <a:rPr b="0" i="0" lang="en" sz="2100" u="none" strike="noStrike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چهار</a:t>
            </a:r>
            <a:r>
              <a:rPr b="0" i="0" lang="en" sz="2100" u="none" strike="noStrike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 کارشناس فرهنگی امتحان کنید.</a:t>
            </a:r>
            <a:endParaRPr b="0" i="0" sz="2100" u="none" strike="noStrike">
              <a:solidFill>
                <a:schemeClr val="lt1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None/>
            </a:pPr>
            <a:br>
              <a:rPr b="0" lang="en" sz="2100"/>
            </a:br>
            <a:r>
              <a:rPr b="0" i="0" lang="en" sz="2100" u="none" strike="noStrike">
                <a:latin typeface="Vazirmatn"/>
                <a:ea typeface="Vazirmatn"/>
                <a:cs typeface="Vazirmatn"/>
                <a:sym typeface="Vazirmatn"/>
              </a:rPr>
              <a:t>۸. تصمیم بگیرید که آیا نیاز به تغییر چیزی دارید یا خیر. </a:t>
            </a:r>
            <a:endParaRPr b="0" i="0" sz="2100" u="none" strike="noStrike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Font typeface="Vazirmatn"/>
              <a:buNone/>
            </a:pPr>
            <a:r>
              <a:rPr b="0" i="0" lang="en" sz="2100" u="none" strike="noStrike">
                <a:solidFill>
                  <a:schemeClr val="lt1"/>
                </a:solidFill>
                <a:latin typeface="Vazirmatn"/>
                <a:ea typeface="Vazirmatn"/>
                <a:cs typeface="Vazirmatn"/>
                <a:sym typeface="Vazirmatn"/>
              </a:rPr>
              <a:t>تغییرات مورد نیاز را انجام دهید.</a:t>
            </a:r>
            <a:br>
              <a:rPr b="0" i="0" lang="en" sz="2100" u="none" strike="noStrike">
                <a:latin typeface="Vazirmatn"/>
                <a:ea typeface="Vazirmatn"/>
                <a:cs typeface="Vazirmatn"/>
                <a:sym typeface="Vazirmatn"/>
              </a:rPr>
            </a:br>
            <a:br>
              <a:rPr b="0" lang="en" sz="2100"/>
            </a:br>
            <a:r>
              <a:rPr b="0" i="0" lang="en" sz="2100" u="none" strike="noStrike">
                <a:latin typeface="Vazirmatn"/>
                <a:ea typeface="Vazirmatn"/>
                <a:cs typeface="Vazirmatn"/>
                <a:sym typeface="Vazirmatn"/>
              </a:rPr>
              <a:t>۹. کتاب را با کاغذ رنگی ضخیم برای جلد، به شکلی ماندگار توسعه دهید.</a:t>
            </a:r>
            <a:br>
              <a:rPr b="0" lang="en" sz="2100"/>
            </a:br>
            <a:br>
              <a:rPr lang="en" sz="21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2100"/>
          </a:p>
        </p:txBody>
      </p:sp>
      <p:pic>
        <p:nvPicPr>
          <p:cNvPr id="271" name="Google Shape;271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81683" y="3158582"/>
            <a:ext cx="3380637" cy="18964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5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200"/>
              <a:buFont typeface="Century Gothic"/>
              <a:buNone/>
            </a:pPr>
            <a:r>
              <a:t/>
            </a:r>
            <a:endParaRPr/>
          </a:p>
        </p:txBody>
      </p:sp>
      <p:pic>
        <p:nvPicPr>
          <p:cNvPr descr="Text&#10;&#10;Description automatically generated with low confidence" id="277" name="Google Shape;277;p4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"/>
            <a:ext cx="9144000" cy="516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2"/>
          <p:cNvSpPr txBox="1"/>
          <p:nvPr>
            <p:ph idx="4294967295" type="body"/>
          </p:nvPr>
        </p:nvSpPr>
        <p:spPr>
          <a:xfrm>
            <a:off x="673261" y="1067759"/>
            <a:ext cx="7627200" cy="36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70000" lnSpcReduction="10000"/>
          </a:bodyPr>
          <a:lstStyle/>
          <a:p>
            <a:pPr indent="-224155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166"/>
              <a:buChar char="►"/>
            </a:pPr>
            <a:r>
              <a:rPr lang="en" sz="2400">
                <a:latin typeface="Vazirmatn"/>
                <a:ea typeface="Vazirmatn"/>
                <a:cs typeface="Vazirmatn"/>
                <a:sym typeface="Vazirmatn"/>
              </a:rPr>
              <a:t>فعالیتی را در  صفحه  ۱۰۴  کتابچه راهنما به تفصیل شرح داده شده است، انجام دهید.</a:t>
            </a:r>
            <a:br>
              <a:rPr lang="en" sz="2400"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2400">
                <a:latin typeface="Vazirmatn"/>
                <a:ea typeface="Vazirmatn"/>
                <a:cs typeface="Vazirmatn"/>
                <a:sym typeface="Vazirmatn"/>
              </a:rPr>
              <a:t> </a:t>
            </a:r>
            <a:endParaRPr sz="2400">
              <a:latin typeface="Vazirmatn"/>
              <a:ea typeface="Vazirmatn"/>
              <a:cs typeface="Vazirmatn"/>
              <a:sym typeface="Vazirmatn"/>
            </a:endParaRPr>
          </a:p>
          <a:p>
            <a:pPr indent="-224155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166"/>
              <a:buChar char="►"/>
            </a:pPr>
            <a:r>
              <a:rPr lang="en" sz="2400">
                <a:latin typeface="Vazirmatn"/>
                <a:ea typeface="Vazirmatn"/>
                <a:cs typeface="Vazirmatn"/>
                <a:sym typeface="Vazirmatn"/>
              </a:rPr>
              <a:t>اگر کتاب کوچک را چاپ نکرده‌اید، می‌توانید داستان مثال را در صفحه ۱۳۲ تا ۱۳۴ از کتابچه راهنما، بخوانید. </a:t>
            </a:r>
            <a:br>
              <a:rPr lang="en" sz="2400">
                <a:latin typeface="Vazirmatn"/>
                <a:ea typeface="Vazirmatn"/>
                <a:cs typeface="Vazirmatn"/>
                <a:sym typeface="Vazirmatn"/>
              </a:rPr>
            </a:br>
            <a:endParaRPr sz="2400">
              <a:latin typeface="Vazirmatn"/>
              <a:ea typeface="Vazirmatn"/>
              <a:cs typeface="Vazirmatn"/>
              <a:sym typeface="Vazirmatn"/>
            </a:endParaRPr>
          </a:p>
          <a:p>
            <a:pPr indent="-224155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166"/>
              <a:buChar char="►"/>
            </a:pPr>
            <a:r>
              <a:rPr lang="en" sz="2400">
                <a:latin typeface="Vazirmatn"/>
                <a:ea typeface="Vazirmatn"/>
                <a:cs typeface="Vazirmatn"/>
                <a:sym typeface="Vazirmatn"/>
              </a:rPr>
              <a:t>در مورد مزایای استفاده از کتاب‌های کوچک برای دانش‌آموزان بحث کنید.</a:t>
            </a:r>
            <a:br>
              <a:rPr lang="en" sz="2400">
                <a:latin typeface="Vazirmatn"/>
                <a:ea typeface="Vazirmatn"/>
                <a:cs typeface="Vazirmatn"/>
                <a:sym typeface="Vazirmatn"/>
              </a:rPr>
            </a:br>
            <a:endParaRPr sz="2400">
              <a:latin typeface="Vazirmatn"/>
              <a:ea typeface="Vazirmatn"/>
              <a:cs typeface="Vazirmatn"/>
              <a:sym typeface="Vazirmatn"/>
            </a:endParaRPr>
          </a:p>
          <a:p>
            <a:pPr indent="-224155" lvl="0" marL="25400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9166"/>
              <a:buChar char="►"/>
            </a:pPr>
            <a:r>
              <a:rPr lang="en" sz="2400">
                <a:latin typeface="Vazirmatn"/>
                <a:ea typeface="Vazirmatn"/>
                <a:cs typeface="Vazirmatn"/>
                <a:sym typeface="Vazirmatn"/>
              </a:rPr>
              <a:t>فهرستی از مزایای کتاب کوچک  را در دفترچه خود یادداشت کنید. </a:t>
            </a:r>
            <a:br>
              <a:rPr lang="en" sz="2400">
                <a:latin typeface="Vazirmatn"/>
                <a:ea typeface="Vazirmatn"/>
                <a:cs typeface="Vazirmatn"/>
                <a:sym typeface="Vazirmatn"/>
              </a:rPr>
            </a:br>
            <a:br>
              <a:rPr lang="en" sz="2400"/>
            </a:b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3"/>
          <p:cNvSpPr txBox="1"/>
          <p:nvPr>
            <p:ph type="title"/>
          </p:nvPr>
        </p:nvSpPr>
        <p:spPr>
          <a:xfrm>
            <a:off x="-325124" y="114975"/>
            <a:ext cx="8202300" cy="15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300"/>
              <a:buFont typeface="Times New Roman"/>
              <a:buNone/>
            </a:pPr>
            <a:r>
              <a:rPr lang="en" sz="3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گام اول:</a:t>
            </a:r>
            <a:r>
              <a:rPr lang="en" sz="30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 نوشتن اولین پیش‌نویس</a:t>
            </a:r>
            <a:br>
              <a:rPr lang="en" sz="3300"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تصمیم بگیرید که کتاب کوچک شما در مورد چه چیزی خواهد بود.</a:t>
            </a:r>
            <a:br>
              <a:rPr lang="en" sz="2500">
                <a:latin typeface="Vazirmatn"/>
                <a:ea typeface="Vazirmatn"/>
                <a:cs typeface="Vazirmatn"/>
                <a:sym typeface="Vazirmatn"/>
              </a:rPr>
            </a:br>
            <a:br>
              <a:rPr lang="en" sz="2500">
                <a:latin typeface="Vazirmatn"/>
                <a:ea typeface="Vazirmatn"/>
                <a:cs typeface="Vazirmatn"/>
                <a:sym typeface="Vazirmatn"/>
              </a:rPr>
            </a:br>
            <a:endParaRPr sz="2300"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05" name="Google Shape;205;p33"/>
          <p:cNvSpPr txBox="1"/>
          <p:nvPr>
            <p:ph idx="1" type="body"/>
          </p:nvPr>
        </p:nvSpPr>
        <p:spPr>
          <a:xfrm>
            <a:off x="4505137" y="1207969"/>
            <a:ext cx="4407900" cy="31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77500" lnSpcReduction="10000"/>
          </a:bodyPr>
          <a:lstStyle/>
          <a:p>
            <a:pPr indent="0" lvl="0" marL="0" rtl="1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۱. به کودکی که در سن مخاطب مورد نظر شماست فکر کنید و با تصور آنها در ذهن خود، داستانی برایشان بنویسید.</a:t>
            </a:r>
            <a:endParaRPr sz="23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۲.</a:t>
            </a:r>
            <a:br>
              <a:rPr lang="en" sz="23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</a:br>
            <a:r>
              <a:rPr b="1" lang="en" sz="2400">
                <a:solidFill>
                  <a:srgbClr val="B6D7A8"/>
                </a:solidFill>
                <a:latin typeface="Vazirmatn"/>
                <a:ea typeface="Vazirmatn"/>
                <a:cs typeface="Vazirmatn"/>
                <a:sym typeface="Vazirmatn"/>
              </a:rPr>
              <a:t>الف. داستان درباره چیست؟</a:t>
            </a:r>
            <a:br>
              <a:rPr lang="en" sz="23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به فرم ۱.۴ "انتخاب ایده ها و رویدادها برای هر نوع مواد" مراجعه کنید و از موضوعات انتخاب شده، برای داستان کتاب کوچک استفاده کنید.</a:t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206" name="Google Shape;206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804" y="1448638"/>
            <a:ext cx="4117626" cy="32519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/>
          <p:nvPr>
            <p:ph idx="1" type="body"/>
          </p:nvPr>
        </p:nvSpPr>
        <p:spPr>
          <a:xfrm>
            <a:off x="654844" y="92606"/>
            <a:ext cx="7158600" cy="443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b="1" lang="en" sz="2400">
                <a:solidFill>
                  <a:srgbClr val="B6D7A8"/>
                </a:solidFill>
                <a:latin typeface="Vazirmatn"/>
                <a:ea typeface="Vazirmatn"/>
                <a:cs typeface="Vazirmatn"/>
                <a:sym typeface="Vazirmatn"/>
              </a:rPr>
              <a:t>ب. داستان درباره چه کسی خواهد بود؟</a:t>
            </a:r>
            <a:endParaRPr b="1" sz="2400">
              <a:solidFill>
                <a:srgbClr val="B6D7A8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شخصیت‌های اصلی یک داستان می‌توانند افراد، حیوانات یا گاهی اوقات چیزهایی از طبیعت یا اشیاء باشند.</a:t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b="1" lang="en" sz="2400">
                <a:solidFill>
                  <a:srgbClr val="B6D7A8"/>
                </a:solidFill>
                <a:latin typeface="Vazirmatn"/>
                <a:ea typeface="Vazirmatn"/>
                <a:cs typeface="Vazirmatn"/>
                <a:sym typeface="Vazirmatn"/>
              </a:rPr>
              <a:t>ج. این داستان کجا و چه زمانی اتفاق می‌افتد؟</a:t>
            </a:r>
            <a:endParaRPr b="1" sz="21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1" algn="r"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تصمیم بگیرید که چه چیزی می‌خواهید تنظیم شود.</a:t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t/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b="1" lang="en" sz="2400">
                <a:solidFill>
                  <a:srgbClr val="B6D7A8"/>
                </a:solidFill>
                <a:latin typeface="Vazirmatn"/>
                <a:ea typeface="Vazirmatn"/>
                <a:cs typeface="Vazirmatn"/>
                <a:sym typeface="Vazirmatn"/>
              </a:rPr>
              <a:t>د. در داستان چه اتفاقی خواهد افتاد؟</a:t>
            </a:r>
            <a:br>
              <a:rPr b="1" lang="en" sz="21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چیزی ترسناک؟ چیزی هیجان انگیزی؟ چیزی عجیب؟ چیزی خنده‌دار؟</a:t>
            </a:r>
            <a:b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20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چیزی قابل پیش‌بینی که بچه‌ها می‌توانند حدس بزنند؟ چیزی واقعی؟ چیز خیالی؟ یا …..</a:t>
            </a:r>
            <a:endParaRPr sz="20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ctr">
              <a:spcBef>
                <a:spcPts val="800"/>
              </a:spcBef>
              <a:spcAft>
                <a:spcPts val="0"/>
              </a:spcAft>
              <a:buSzPts val="1700"/>
              <a:buNone/>
            </a:pPr>
            <a:r>
              <a:rPr lang="en" sz="2000">
                <a:solidFill>
                  <a:schemeClr val="dk1"/>
                </a:solidFill>
                <a:highlight>
                  <a:srgbClr val="FFFF00"/>
                </a:highlight>
                <a:latin typeface="Vazirmatn"/>
                <a:ea typeface="Vazirmatn"/>
                <a:cs typeface="Vazirmatn"/>
                <a:sym typeface="Vazirmatn"/>
              </a:rPr>
              <a:t>شما نویسنده هستید، پس تصمیم بگیرید!</a:t>
            </a:r>
            <a:br>
              <a:rPr lang="en" sz="2000">
                <a:solidFill>
                  <a:schemeClr val="dk1"/>
                </a:solidFill>
                <a:highlight>
                  <a:srgbClr val="FFFF00"/>
                </a:highlight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2000">
                <a:solidFill>
                  <a:schemeClr val="dk1"/>
                </a:solidFill>
                <a:highlight>
                  <a:srgbClr val="FFFF00"/>
                </a:highlight>
                <a:latin typeface="Vazirmatn"/>
                <a:ea typeface="Vazirmatn"/>
                <a:cs typeface="Vazirmatn"/>
                <a:sym typeface="Vazirmatn"/>
              </a:rPr>
              <a:t>قبل از اینکه شروع به نوشتن کنید، ایده‌های خود را بنویسید.</a:t>
            </a:r>
            <a:br>
              <a:rPr b="1" lang="en" sz="21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5"/>
          <p:cNvSpPr txBox="1"/>
          <p:nvPr>
            <p:ph idx="1" type="body"/>
          </p:nvPr>
        </p:nvSpPr>
        <p:spPr>
          <a:xfrm>
            <a:off x="2927026" y="985832"/>
            <a:ext cx="5988300" cy="42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۳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r>
              <a:rPr lang="en">
                <a:latin typeface="Vazirmatn"/>
                <a:ea typeface="Vazirmatn"/>
                <a:cs typeface="Vazirmatn"/>
                <a:sym typeface="Vazirmatn"/>
              </a:rPr>
              <a:t> برای داستان خود  با یک یا دو جمله در هر صفحه در شش تا هشت صفحه برنامه‌ریزی کنید،.</a:t>
            </a:r>
            <a:br>
              <a:rPr lang="en">
                <a:latin typeface="Vazirmatn"/>
                <a:ea typeface="Vazirmatn"/>
                <a:cs typeface="Vazirmatn"/>
                <a:sym typeface="Vazirmatn"/>
              </a:rPr>
            </a:br>
            <a:r>
              <a:rPr lang="en">
                <a:latin typeface="Vazirmatn"/>
                <a:ea typeface="Vazirmatn"/>
                <a:cs typeface="Vazirmatn"/>
                <a:sym typeface="Vazirmatn"/>
              </a:rPr>
              <a:t>۴. داستان خود را در دفترچه و یا در برگه برنامه‌ریزی کتاب داستان  کوچک بنویسید. (جزوه ۳.۶)</a:t>
            </a:r>
            <a:br>
              <a:rPr lang="en">
                <a:latin typeface="Vazirmatn"/>
                <a:ea typeface="Vazirmatn"/>
                <a:cs typeface="Vazirmatn"/>
                <a:sym typeface="Vazirmatn"/>
              </a:rPr>
            </a:br>
            <a:r>
              <a:rPr b="1" lang="en" sz="16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نکته:</a:t>
            </a:r>
            <a:r>
              <a:rPr lang="en">
                <a:latin typeface="Vazirmatn"/>
                <a:ea typeface="Vazirmatn"/>
                <a:cs typeface="Vazirmatn"/>
                <a:sym typeface="Vazirmatn"/>
              </a:rPr>
              <a:t> اطمینان حاصل کنید که پیش‌نویس اول خود را  به زبان محلی خود بنویسید و نه زبان رسمی. اگر به زبان رسمی بنویسید و سپس به زبان محلی ترجمه کنید، نوشته شما طبیعی نخواهد بود.</a:t>
            </a:r>
            <a:br>
              <a:rPr lang="en">
                <a:latin typeface="Vazirmatn"/>
                <a:ea typeface="Vazirmatn"/>
                <a:cs typeface="Vazirmatn"/>
                <a:sym typeface="Vazirmatn"/>
              </a:rPr>
            </a:br>
            <a:r>
              <a:rPr b="1" lang="en" sz="16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 نکته:</a:t>
            </a:r>
            <a:r>
              <a:rPr lang="en">
                <a:latin typeface="Vazirmatn"/>
                <a:ea typeface="Vazirmatn"/>
                <a:cs typeface="Vazirmatn"/>
                <a:sym typeface="Vazirmatn"/>
              </a:rPr>
              <a:t> در ابتدا نگران  املای صحیح و نکات دستوری نباشید. بعدا فرصت خواهید داشت تا اشتباهات خود را اصلاح کنید.وقت خود را صرف ساختن یک داستان جالب کنید.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217" name="Google Shape;21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225" y="765150"/>
            <a:ext cx="2934800" cy="369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6"/>
          <p:cNvSpPr txBox="1"/>
          <p:nvPr>
            <p:ph type="title"/>
          </p:nvPr>
        </p:nvSpPr>
        <p:spPr>
          <a:xfrm>
            <a:off x="593456" y="377456"/>
            <a:ext cx="7283400" cy="10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یک کتاب کوچک با ساختار اوج ممکن است این اجزاء را داشته باشد:</a:t>
            </a:r>
            <a:b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</a:br>
            <a:br>
              <a:rPr lang="en" sz="20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</a:br>
            <a:endParaRPr sz="20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23" name="Google Shape;223;p36"/>
          <p:cNvSpPr txBox="1"/>
          <p:nvPr>
            <p:ph idx="1" type="body"/>
          </p:nvPr>
        </p:nvSpPr>
        <p:spPr>
          <a:xfrm>
            <a:off x="525416" y="998442"/>
            <a:ext cx="7749900" cy="31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مقدمه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محتوای داستان که اغلب شامل مشکلی است که باید حل شود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برخی از محتوای قابل پیش بینی به طوری که خواننده می تواند حدس بزند چه اتفاقی خواهد افتاد.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نکته جالب توجه، بنابراین خواننده می خواهد بفهمد که چه اتفاقی خواهد افتاد.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اوج یا هیجان انگیزترین نقطه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راه حل - یا روش حل مسئله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-234950" lvl="0" marL="34290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100"/>
              <a:buFont typeface="Vazirmatn"/>
              <a:buChar char="●"/>
            </a:pPr>
            <a:r>
              <a:rPr lang="en">
                <a:latin typeface="Vazirmatn"/>
                <a:ea typeface="Vazirmatn"/>
                <a:cs typeface="Vazirmatn"/>
                <a:sym typeface="Vazirmatn"/>
              </a:rPr>
              <a:t>پایان غافلگیر کننده یا سرگرم کننده</a:t>
            </a:r>
            <a:endParaRPr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224" name="Google Shape;22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3457" y="2648156"/>
            <a:ext cx="4090351" cy="21886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7"/>
          <p:cNvSpPr txBox="1"/>
          <p:nvPr>
            <p:ph type="title"/>
          </p:nvPr>
        </p:nvSpPr>
        <p:spPr>
          <a:xfrm>
            <a:off x="827483" y="225814"/>
            <a:ext cx="7053600" cy="1050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در مورد تصاویر تصمیم بگیرید. </a:t>
            </a:r>
            <a:endParaRPr sz="25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30" name="Google Shape;230;p37"/>
          <p:cNvSpPr txBox="1"/>
          <p:nvPr>
            <p:ph idx="1" type="body"/>
          </p:nvPr>
        </p:nvSpPr>
        <p:spPr>
          <a:xfrm>
            <a:off x="827474" y="1539694"/>
            <a:ext cx="7681200" cy="3146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Vazirmatn"/>
                <a:ea typeface="Vazirmatn"/>
                <a:cs typeface="Vazirmatn"/>
                <a:sym typeface="Vazirmatn"/>
              </a:rPr>
              <a:t>تصویر مورد نظر خود را در هر صفحه شرح دهید.</a:t>
            </a:r>
            <a:endParaRPr sz="22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Vazirmatn"/>
                <a:ea typeface="Vazirmatn"/>
                <a:cs typeface="Vazirmatn"/>
                <a:sym typeface="Vazirmatn"/>
              </a:rPr>
              <a:t> اگر نمی‌توانید به یک تصویر ساده برای نشان دادن محتوای یک صفحه فکر کنید، ممکن است لازم باشد آن صفحه را بازنویسی کنید.</a:t>
            </a:r>
            <a:endParaRPr sz="26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8"/>
          <p:cNvSpPr txBox="1"/>
          <p:nvPr>
            <p:ph idx="1" type="body"/>
          </p:nvPr>
        </p:nvSpPr>
        <p:spPr>
          <a:xfrm>
            <a:off x="433125" y="1817513"/>
            <a:ext cx="8391300" cy="4731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Vazirmatn"/>
                <a:ea typeface="Vazirmatn"/>
                <a:cs typeface="Vazirmatn"/>
                <a:sym typeface="Vazirmatn"/>
              </a:rPr>
              <a:t>با پرسیدن این سوالات از خود تصمیم بگیرید که آیا آماده هستید داستان خود را با دیگران آزمایش کنید:</a:t>
            </a:r>
            <a:endParaRPr b="1" sz="16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آیا داستان شما:</a:t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• با معنای واضح و روشن با مخاطب ارتباط برقرار می‌کند؟</a:t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• هم از لحاظ متن و هم پیش‌‌روی داستان طبیعی به نظر می‌رسد؟</a:t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Vazirmatn"/>
                <a:ea typeface="Vazirmatn"/>
                <a:cs typeface="Vazirmatn"/>
                <a:sym typeface="Vazirmatn"/>
              </a:rPr>
              <a:t>• هویت فردی و فرهنگی را تقویت می‌کند؟ آیا خواننده احساس خواهد کرد که این داستان به او تعلق دارد؟</a:t>
            </a:r>
            <a:endParaRPr sz="19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900">
                <a:latin typeface="Vazirmatn"/>
                <a:ea typeface="Vazirmatn"/>
                <a:cs typeface="Vazirmatn"/>
                <a:sym typeface="Vazirmatn"/>
              </a:rPr>
            </a:br>
            <a:endParaRPr sz="1900"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236" name="Google Shape;236;p38"/>
          <p:cNvSpPr txBox="1"/>
          <p:nvPr/>
        </p:nvSpPr>
        <p:spPr>
          <a:xfrm>
            <a:off x="-2372425" y="108000"/>
            <a:ext cx="11323500" cy="1359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           گام دوم:</a:t>
            </a:r>
            <a:r>
              <a:rPr lang="en" sz="15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endParaRPr sz="15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               </a:t>
            </a:r>
            <a:r>
              <a:rPr lang="en" sz="20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  ویرایش پیش نویس اول با تأمل در مورد اینکه چگونه مخاطب هدف شما</a:t>
            </a:r>
            <a:endParaRPr sz="2000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FF9900"/>
                </a:solidFill>
                <a:latin typeface="Vazirmatn"/>
                <a:ea typeface="Vazirmatn"/>
                <a:cs typeface="Vazirmatn"/>
                <a:sym typeface="Vazirmatn"/>
              </a:rPr>
              <a:t>               ممکن است به داستان شما پاسخ دهد.</a:t>
            </a:r>
            <a:endParaRPr sz="2000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99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500">
              <a:solidFill>
                <a:srgbClr val="FFFF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9"/>
          <p:cNvSpPr txBox="1"/>
          <p:nvPr>
            <p:ph type="title"/>
          </p:nvPr>
        </p:nvSpPr>
        <p:spPr>
          <a:xfrm>
            <a:off x="484583" y="339539"/>
            <a:ext cx="7053600" cy="1050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254000" rtl="1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گام ۳: ویرایش به واسطه همتایان</a:t>
            </a:r>
            <a:endParaRPr sz="23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9"/>
          <p:cNvSpPr txBox="1"/>
          <p:nvPr>
            <p:ph idx="1" type="body"/>
          </p:nvPr>
        </p:nvSpPr>
        <p:spPr>
          <a:xfrm>
            <a:off x="195600" y="1539694"/>
            <a:ext cx="8616300" cy="3146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254000" rtl="1" algn="r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lt2"/>
                </a:solidFill>
                <a:latin typeface="Vazirmatn"/>
                <a:ea typeface="Vazirmatn"/>
                <a:cs typeface="Vazirmatn"/>
                <a:sym typeface="Vazirmatn"/>
              </a:rPr>
              <a:t>با درخواست از یک دوست برای خواندن داستان خود، کشف کنید که آیا داستان شما آماده است تا به یک کتاب داستانی کوچک تبدیل شود یا خیر.</a:t>
            </a:r>
            <a:endParaRPr sz="2300">
              <a:solidFill>
                <a:schemeClr val="lt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Ion">
  <a:themeElements>
    <a:clrScheme name="Yellow Orange">
      <a:dk1>
        <a:srgbClr val="000000"/>
      </a:dk1>
      <a:lt1>
        <a:srgbClr val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