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y="5143500" cx="9144000"/>
  <p:notesSz cx="6858000" cy="9144000"/>
  <p:embeddedFontLst>
    <p:embeddedFont>
      <p:font typeface="Roboto"/>
      <p:regular r:id="rId30"/>
      <p:bold r:id="rId31"/>
      <p:italic r:id="rId32"/>
      <p:boldItalic r:id="rId33"/>
    </p:embeddedFont>
    <p:embeddedFont>
      <p:font typeface="Vazirmatn"/>
      <p:regular r:id="rId34"/>
      <p:bold r:id="rId35"/>
    </p:embeddedFont>
    <p:embeddedFont>
      <p:font typeface="Century Gothic"/>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9AB8AB5-14CF-46E6-BE1C-EEAB38967EA7}">
  <a:tblStyle styleId="{C9AB8AB5-14CF-46E6-BE1C-EEAB38967EA7}"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4.xml"/><Relationship Id="rId33" Type="http://schemas.openxmlformats.org/officeDocument/2006/relationships/font" Target="fonts/Roboto-boldItalic.fntdata"/><Relationship Id="rId10" Type="http://schemas.openxmlformats.org/officeDocument/2006/relationships/slide" Target="slides/slide3.xml"/><Relationship Id="rId32" Type="http://schemas.openxmlformats.org/officeDocument/2006/relationships/font" Target="fonts/Roboto-italic.fntdata"/><Relationship Id="rId13" Type="http://schemas.openxmlformats.org/officeDocument/2006/relationships/slide" Target="slides/slide6.xml"/><Relationship Id="rId35" Type="http://schemas.openxmlformats.org/officeDocument/2006/relationships/font" Target="fonts/Vazirmatn-bold.fntdata"/><Relationship Id="rId12" Type="http://schemas.openxmlformats.org/officeDocument/2006/relationships/slide" Target="slides/slide5.xml"/><Relationship Id="rId34" Type="http://schemas.openxmlformats.org/officeDocument/2006/relationships/font" Target="fonts/Vazirmatn-regular.fntdata"/><Relationship Id="rId15" Type="http://schemas.openxmlformats.org/officeDocument/2006/relationships/slide" Target="slides/slide8.xml"/><Relationship Id="rId37" Type="http://schemas.openxmlformats.org/officeDocument/2006/relationships/font" Target="fonts/CenturyGothic-bold.fntdata"/><Relationship Id="rId14" Type="http://schemas.openxmlformats.org/officeDocument/2006/relationships/slide" Target="slides/slide7.xml"/><Relationship Id="rId36" Type="http://schemas.openxmlformats.org/officeDocument/2006/relationships/font" Target="fonts/CenturyGothic-regular.fntdata"/><Relationship Id="rId17" Type="http://schemas.openxmlformats.org/officeDocument/2006/relationships/slide" Target="slides/slide10.xml"/><Relationship Id="rId39" Type="http://schemas.openxmlformats.org/officeDocument/2006/relationships/font" Target="fonts/CenturyGothic-boldItalic.fntdata"/><Relationship Id="rId16" Type="http://schemas.openxmlformats.org/officeDocument/2006/relationships/slide" Target="slides/slide9.xml"/><Relationship Id="rId38" Type="http://schemas.openxmlformats.org/officeDocument/2006/relationships/font" Target="fonts/CenturyGothic-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1cfeee84db_0_4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g31cfeee84db_0_4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1cfeee84db_0_5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g31cfeee84db_0_5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Shoe tying?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Karenni Alphabet</a:t>
            </a:r>
            <a:endParaRPr/>
          </a:p>
          <a:p>
            <a:pPr indent="0" lvl="0" marL="0" rtl="0" algn="l">
              <a:lnSpc>
                <a:spcPct val="100000"/>
              </a:lnSpc>
              <a:spcBef>
                <a:spcPts val="0"/>
              </a:spcBef>
              <a:spcAft>
                <a:spcPts val="0"/>
              </a:spcAft>
              <a:buSzPts val="1400"/>
              <a:buNone/>
            </a:pPr>
            <a:r>
              <a:rPr lang="en"/>
              <a:t>Visual example?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25" name="Google Shape;225;g31cfeee84db_0_55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1cfeee84db_0_5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g31cfeee84db_0_5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Shoe tying?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Karenni Alphabet</a:t>
            </a:r>
            <a:endParaRPr/>
          </a:p>
          <a:p>
            <a:pPr indent="0" lvl="0" marL="0" rtl="0" algn="l">
              <a:lnSpc>
                <a:spcPct val="100000"/>
              </a:lnSpc>
              <a:spcBef>
                <a:spcPts val="0"/>
              </a:spcBef>
              <a:spcAft>
                <a:spcPts val="0"/>
              </a:spcAft>
              <a:buSzPts val="1400"/>
              <a:buNone/>
            </a:pPr>
            <a:r>
              <a:rPr lang="en"/>
              <a:t>Visual example?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32" name="Google Shape;232;g31cfeee84db_0_5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1cfeee84db_0_5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g31cfeee84db_0_5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Shoe tying?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Karenni Alphabet</a:t>
            </a:r>
            <a:endParaRPr/>
          </a:p>
          <a:p>
            <a:pPr indent="0" lvl="0" marL="0" rtl="0" algn="l">
              <a:lnSpc>
                <a:spcPct val="100000"/>
              </a:lnSpc>
              <a:spcBef>
                <a:spcPts val="0"/>
              </a:spcBef>
              <a:spcAft>
                <a:spcPts val="0"/>
              </a:spcAft>
              <a:buSzPts val="1400"/>
              <a:buNone/>
            </a:pPr>
            <a:r>
              <a:rPr lang="en"/>
              <a:t>Visual example?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40" name="Google Shape;240;g31cfeee84db_0_5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1cfeee84db_0_5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g31cfeee84db_0_5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1cfeee84db_0_5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Clr>
                <a:schemeClr val="dk1"/>
              </a:buClr>
              <a:buSzPts val="2400"/>
              <a:buFont typeface="Arial"/>
              <a:buNone/>
            </a:pPr>
            <a:r>
              <a:rPr lang="en" sz="1500">
                <a:latin typeface="Vazirmatn"/>
                <a:ea typeface="Vazirmatn"/>
                <a:cs typeface="Vazirmatn"/>
                <a:sym typeface="Vazirmatn"/>
              </a:rPr>
              <a:t>پرسش‌های مبتنی بر مشاهدات</a:t>
            </a:r>
            <a:endParaRPr sz="1500">
              <a:latin typeface="Vazirmatn"/>
              <a:ea typeface="Vazirmatn"/>
              <a:cs typeface="Vazirmatn"/>
              <a:sym typeface="Vazirmatn"/>
            </a:endParaRPr>
          </a:p>
          <a:p>
            <a:pPr indent="0" lvl="0" marL="0" rtl="0" algn="l">
              <a:lnSpc>
                <a:spcPct val="100000"/>
              </a:lnSpc>
              <a:spcBef>
                <a:spcPts val="0"/>
              </a:spcBef>
              <a:spcAft>
                <a:spcPts val="0"/>
              </a:spcAft>
              <a:buSzPts val="1400"/>
              <a:buNone/>
            </a:pPr>
            <a:r>
              <a:t/>
            </a:r>
            <a:endParaRPr/>
          </a:p>
        </p:txBody>
      </p:sp>
      <p:sp>
        <p:nvSpPr>
          <p:cNvPr id="253" name="Google Shape;253;g31cfeee84db_0_5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1cfeee84db_0_5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0" name="Google Shape;260;g31cfeee84db_0_5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1cfeee84db_0_5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g31cfeee84db_0_59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The White Hmong of Thailand are an example of a group who are making their own choices in regard to their cultural art forms and cultural wisdom and ways they can use these within their preschool education program. Previously, they were using borrowed art forms (songs, etc.) that had language distortion when Hmong words were placed awkwardly in Thai tunes. FAL has a joint project with the Thai Ministry of Education to develop a preschool program for the Hmong children. </a:t>
            </a:r>
            <a:endParaRPr/>
          </a:p>
        </p:txBody>
      </p:sp>
      <p:sp>
        <p:nvSpPr>
          <p:cNvPr id="268" name="Google Shape;268;g31cfeee84db_0_59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1cfeee84db_0_59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3" name="Google Shape;273;g31cfeee84db_0_5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1cfeee84db_0_60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0" name="Google Shape;280;g31cfeee84db_0_6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1cfeee84db_0_60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g31cfeee84db_0_6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1cfeee84db_0_4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g31cfeee84db_0_4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1cfeee84db_0_6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4" name="Google Shape;294;g31cfeee84db_0_6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31cfeee84db_0_6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1" name="Google Shape;301;g31cfeee84db_0_6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1cfeee84db_0_6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9" name="Google Shape;309;g31cfeee84db_0_6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1cfeee84db_0_4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g31cfeee84db_0_4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Structure/form</a:t>
            </a:r>
            <a:endParaRPr/>
          </a:p>
          <a:p>
            <a:pPr indent="0" lvl="0" marL="0" rtl="0" algn="l">
              <a:lnSpc>
                <a:spcPct val="100000"/>
              </a:lnSpc>
              <a:spcBef>
                <a:spcPts val="0"/>
              </a:spcBef>
              <a:spcAft>
                <a:spcPts val="0"/>
              </a:spcAft>
              <a:buSzPts val="1400"/>
              <a:buNone/>
            </a:pPr>
            <a:r>
              <a:rPr lang="en"/>
              <a:t>Levels of communication – phonemes, phonology, grammar, discourse</a:t>
            </a:r>
            <a:endParaRPr/>
          </a:p>
        </p:txBody>
      </p:sp>
      <p:sp>
        <p:nvSpPr>
          <p:cNvPr id="163" name="Google Shape;163;g31cfeee84db_0_4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1cfeee84db_0_5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
        <p:nvSpPr>
          <p:cNvPr id="176" name="Google Shape;176;g31cfeee84db_0_5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g31cfeee84db_0_5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1cfeee84db_0_5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
        <p:nvSpPr>
          <p:cNvPr id="185" name="Google Shape;185;g31cfeee84db_0_5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12700">
            <a:solidFill>
              <a:srgbClr val="000000"/>
            </a:solidFill>
            <a:prstDash val="solid"/>
            <a:round/>
            <a:headEnd len="sm" w="sm" type="none"/>
            <a:tailEnd len="sm" w="sm" type="none"/>
          </a:ln>
        </p:spPr>
      </p:sp>
      <p:sp>
        <p:nvSpPr>
          <p:cNvPr id="186" name="Google Shape;186;g31cfeee84db_0_520:notes"/>
          <p:cNvSpPr txBox="1"/>
          <p:nvPr>
            <p:ph idx="1" type="body"/>
          </p:nvPr>
        </p:nvSpPr>
        <p:spPr>
          <a:xfrm>
            <a:off x="685800" y="4400550"/>
            <a:ext cx="5486400" cy="36006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1cfeee84db_0_5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g31cfeee84db_0_5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How have you seen arts used in education and/or literacy?</a:t>
            </a:r>
            <a:endParaRPr/>
          </a:p>
          <a:p>
            <a:pPr indent="0" lvl="0" marL="0" rtl="0" algn="l">
              <a:lnSpc>
                <a:spcPct val="100000"/>
              </a:lnSpc>
              <a:spcBef>
                <a:spcPts val="0"/>
              </a:spcBef>
              <a:spcAft>
                <a:spcPts val="0"/>
              </a:spcAft>
              <a:buSzPts val="1400"/>
              <a:buNone/>
            </a:pPr>
            <a:r>
              <a:rPr lang="en"/>
              <a:t>What are some of the benefits of using arts in education and literacy?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Fun – a break….</a:t>
            </a:r>
            <a:endParaRPr/>
          </a:p>
          <a:p>
            <a:pPr indent="0" lvl="0" marL="0" rtl="0" algn="l">
              <a:lnSpc>
                <a:spcPct val="100000"/>
              </a:lnSpc>
              <a:spcBef>
                <a:spcPts val="0"/>
              </a:spcBef>
              <a:spcAft>
                <a:spcPts val="0"/>
              </a:spcAft>
              <a:buSzPts val="1400"/>
              <a:buNone/>
            </a:pPr>
            <a:r>
              <a:rPr lang="en"/>
              <a:t>Purpose -  Teaching tool</a:t>
            </a:r>
            <a:endParaRPr/>
          </a:p>
        </p:txBody>
      </p:sp>
      <p:sp>
        <p:nvSpPr>
          <p:cNvPr id="195" name="Google Shape;195;g31cfeee84db_0_5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1cfeee84db_0_5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g31cfeee84db_0_5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Karenni Alphabet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04" name="Google Shape;204;g31cfeee84db_0_5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1cfeee84db_0_5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g31cfeee84db_0_5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Shoe tying?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Karenni Alphabet</a:t>
            </a:r>
            <a:endParaRPr/>
          </a:p>
          <a:p>
            <a:pPr indent="0" lvl="0" marL="0" rtl="0" algn="l">
              <a:lnSpc>
                <a:spcPct val="100000"/>
              </a:lnSpc>
              <a:spcBef>
                <a:spcPts val="0"/>
              </a:spcBef>
              <a:spcAft>
                <a:spcPts val="0"/>
              </a:spcAft>
              <a:buSzPts val="1400"/>
              <a:buNone/>
            </a:pPr>
            <a:r>
              <a:rPr lang="en"/>
              <a:t>Visual example?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12" name="Google Shape;212;g31cfeee84db_0_5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1cfeee84db_0_5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g31cfeee84db_0_5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54" name="Shape 54"/>
        <p:cNvGrpSpPr/>
        <p:nvPr/>
      </p:nvGrpSpPr>
      <p:grpSpPr>
        <a:xfrm>
          <a:off x="0" y="0"/>
          <a:ext cx="0" cy="0"/>
          <a:chOff x="0" y="0"/>
          <a:chExt cx="0" cy="0"/>
        </a:xfrm>
      </p:grpSpPr>
      <p:grpSp>
        <p:nvGrpSpPr>
          <p:cNvPr id="55" name="Google Shape;55;p14"/>
          <p:cNvGrpSpPr/>
          <p:nvPr/>
        </p:nvGrpSpPr>
        <p:grpSpPr>
          <a:xfrm>
            <a:off x="6098378" y="5"/>
            <a:ext cx="3045625" cy="2030570"/>
            <a:chOff x="6098378" y="5"/>
            <a:chExt cx="3045625" cy="2030570"/>
          </a:xfrm>
        </p:grpSpPr>
        <p:sp>
          <p:nvSpPr>
            <p:cNvPr id="56" name="Google Shape;56;p14"/>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 name="Google Shape;61;p14"/>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62" name="Google Shape;62;p14"/>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63" name="Google Shape;63;p1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64" name="Shape 64"/>
        <p:cNvGrpSpPr/>
        <p:nvPr/>
      </p:nvGrpSpPr>
      <p:grpSpPr>
        <a:xfrm>
          <a:off x="0" y="0"/>
          <a:ext cx="0" cy="0"/>
          <a:chOff x="0" y="0"/>
          <a:chExt cx="0" cy="0"/>
        </a:xfrm>
      </p:grpSpPr>
      <p:grpSp>
        <p:nvGrpSpPr>
          <p:cNvPr id="65" name="Google Shape;65;p15"/>
          <p:cNvGrpSpPr/>
          <p:nvPr/>
        </p:nvGrpSpPr>
        <p:grpSpPr>
          <a:xfrm>
            <a:off x="6098378" y="5"/>
            <a:ext cx="3045625" cy="2030570"/>
            <a:chOff x="6098378" y="5"/>
            <a:chExt cx="3045625" cy="2030570"/>
          </a:xfrm>
        </p:grpSpPr>
        <p:sp>
          <p:nvSpPr>
            <p:cNvPr id="66" name="Google Shape;66;p15"/>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5"/>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5"/>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5"/>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 name="Google Shape;71;p15"/>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72" name="Google Shape;72;p15"/>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3" name="Shape 73"/>
        <p:cNvGrpSpPr/>
        <p:nvPr/>
      </p:nvGrpSpPr>
      <p:grpSpPr>
        <a:xfrm>
          <a:off x="0" y="0"/>
          <a:ext cx="0" cy="0"/>
          <a:chOff x="0" y="0"/>
          <a:chExt cx="0" cy="0"/>
        </a:xfrm>
      </p:grpSpPr>
      <p:grpSp>
        <p:nvGrpSpPr>
          <p:cNvPr id="74" name="Google Shape;74;p16"/>
          <p:cNvGrpSpPr/>
          <p:nvPr/>
        </p:nvGrpSpPr>
        <p:grpSpPr>
          <a:xfrm>
            <a:off x="0" y="3903669"/>
            <a:ext cx="9144000" cy="1239925"/>
            <a:chOff x="0" y="3903669"/>
            <a:chExt cx="9144000" cy="1239925"/>
          </a:xfrm>
        </p:grpSpPr>
        <p:sp>
          <p:nvSpPr>
            <p:cNvPr id="75" name="Google Shape;75;p16"/>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6"/>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6"/>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6"/>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6"/>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 name="Google Shape;80;p16"/>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81" name="Google Shape;81;p16"/>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82" name="Google Shape;82;p16"/>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3" name="Shape 83"/>
        <p:cNvGrpSpPr/>
        <p:nvPr/>
      </p:nvGrpSpPr>
      <p:grpSpPr>
        <a:xfrm>
          <a:off x="0" y="0"/>
          <a:ext cx="0" cy="0"/>
          <a:chOff x="0" y="0"/>
          <a:chExt cx="0" cy="0"/>
        </a:xfrm>
      </p:grpSpPr>
      <p:sp>
        <p:nvSpPr>
          <p:cNvPr id="84" name="Google Shape;84;p17"/>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85" name="Google Shape;85;p17"/>
          <p:cNvSpPr txBox="1"/>
          <p:nvPr>
            <p:ph idx="1" type="body"/>
          </p:nvPr>
        </p:nvSpPr>
        <p:spPr>
          <a:xfrm>
            <a:off x="3117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86" name="Google Shape;86;p17"/>
          <p:cNvSpPr txBox="1"/>
          <p:nvPr>
            <p:ph idx="2" type="body"/>
          </p:nvPr>
        </p:nvSpPr>
        <p:spPr>
          <a:xfrm>
            <a:off x="48324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87" name="Google Shape;87;p17"/>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8" name="Shape 88"/>
        <p:cNvGrpSpPr/>
        <p:nvPr/>
      </p:nvGrpSpPr>
      <p:grpSpPr>
        <a:xfrm>
          <a:off x="0" y="0"/>
          <a:ext cx="0" cy="0"/>
          <a:chOff x="0" y="0"/>
          <a:chExt cx="0" cy="0"/>
        </a:xfrm>
      </p:grpSpPr>
      <p:sp>
        <p:nvSpPr>
          <p:cNvPr id="89" name="Google Shape;89;p18"/>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90" name="Google Shape;90;p18"/>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1" name="Shape 91"/>
        <p:cNvGrpSpPr/>
        <p:nvPr/>
      </p:nvGrpSpPr>
      <p:grpSpPr>
        <a:xfrm>
          <a:off x="0" y="0"/>
          <a:ext cx="0" cy="0"/>
          <a:chOff x="0" y="0"/>
          <a:chExt cx="0" cy="0"/>
        </a:xfrm>
      </p:grpSpPr>
      <p:sp>
        <p:nvSpPr>
          <p:cNvPr id="92" name="Google Shape;92;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3" name="Google Shape;93;p19"/>
          <p:cNvSpPr txBox="1"/>
          <p:nvPr>
            <p:ph idx="1" type="body"/>
          </p:nvPr>
        </p:nvSpPr>
        <p:spPr>
          <a:xfrm>
            <a:off x="311700" y="1465804"/>
            <a:ext cx="2808000" cy="3103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94" name="Google Shape;94;p19"/>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95" name="Shape 95"/>
        <p:cNvGrpSpPr/>
        <p:nvPr/>
      </p:nvGrpSpPr>
      <p:grpSpPr>
        <a:xfrm>
          <a:off x="0" y="0"/>
          <a:ext cx="0" cy="0"/>
          <a:chOff x="0" y="0"/>
          <a:chExt cx="0" cy="0"/>
        </a:xfrm>
      </p:grpSpPr>
      <p:grpSp>
        <p:nvGrpSpPr>
          <p:cNvPr id="96" name="Google Shape;96;p20"/>
          <p:cNvGrpSpPr/>
          <p:nvPr/>
        </p:nvGrpSpPr>
        <p:grpSpPr>
          <a:xfrm>
            <a:off x="6098378" y="5"/>
            <a:ext cx="3045625" cy="2030570"/>
            <a:chOff x="6098378" y="5"/>
            <a:chExt cx="3045625" cy="2030570"/>
          </a:xfrm>
        </p:grpSpPr>
        <p:sp>
          <p:nvSpPr>
            <p:cNvPr id="97" name="Google Shape;97;p20"/>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0"/>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0"/>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0"/>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0"/>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 name="Google Shape;102;p20"/>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03" name="Google Shape;103;p20"/>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4" name="Shape 104"/>
        <p:cNvGrpSpPr/>
        <p:nvPr/>
      </p:nvGrpSpPr>
      <p:grpSpPr>
        <a:xfrm>
          <a:off x="0" y="0"/>
          <a:ext cx="0" cy="0"/>
          <a:chOff x="0" y="0"/>
          <a:chExt cx="0" cy="0"/>
        </a:xfrm>
      </p:grpSpPr>
      <p:sp>
        <p:nvSpPr>
          <p:cNvPr id="105" name="Google Shape;105;p21"/>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6" name="Google Shape;106;p2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07" name="Google Shape;107;p21"/>
          <p:cNvSpPr txBox="1"/>
          <p:nvPr>
            <p:ph type="title"/>
          </p:nvPr>
        </p:nvSpPr>
        <p:spPr>
          <a:xfrm>
            <a:off x="265500" y="1151100"/>
            <a:ext cx="4045200" cy="1564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08" name="Google Shape;108;p21"/>
          <p:cNvSpPr txBox="1"/>
          <p:nvPr>
            <p:ph idx="1" type="subTitle"/>
          </p:nvPr>
        </p:nvSpPr>
        <p:spPr>
          <a:xfrm>
            <a:off x="265500" y="2769001"/>
            <a:ext cx="4045200" cy="1269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09" name="Google Shape;109;p21"/>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110" name="Google Shape;110;p21"/>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1" name="Shape 111"/>
        <p:cNvGrpSpPr/>
        <p:nvPr/>
      </p:nvGrpSpPr>
      <p:grpSpPr>
        <a:xfrm>
          <a:off x="0" y="0"/>
          <a:ext cx="0" cy="0"/>
          <a:chOff x="0" y="0"/>
          <a:chExt cx="0" cy="0"/>
        </a:xfrm>
      </p:grpSpPr>
      <p:sp>
        <p:nvSpPr>
          <p:cNvPr id="112" name="Google Shape;112;p22"/>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113" name="Google Shape;113;p2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14" name="Shape 114"/>
        <p:cNvGrpSpPr/>
        <p:nvPr/>
      </p:nvGrpSpPr>
      <p:grpSpPr>
        <a:xfrm>
          <a:off x="0" y="0"/>
          <a:ext cx="0" cy="0"/>
          <a:chOff x="0" y="0"/>
          <a:chExt cx="0" cy="0"/>
        </a:xfrm>
      </p:grpSpPr>
      <p:grpSp>
        <p:nvGrpSpPr>
          <p:cNvPr id="115" name="Google Shape;115;p23"/>
          <p:cNvGrpSpPr/>
          <p:nvPr/>
        </p:nvGrpSpPr>
        <p:grpSpPr>
          <a:xfrm>
            <a:off x="6098378" y="5"/>
            <a:ext cx="3045625" cy="2030570"/>
            <a:chOff x="6098378" y="5"/>
            <a:chExt cx="3045625" cy="2030570"/>
          </a:xfrm>
        </p:grpSpPr>
        <p:sp>
          <p:nvSpPr>
            <p:cNvPr id="116" name="Google Shape;116;p2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1" name="Google Shape;121;p23"/>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122" name="Google Shape;122;p23"/>
          <p:cNvSpPr txBox="1"/>
          <p:nvPr>
            <p:ph idx="1" type="body"/>
          </p:nvPr>
        </p:nvSpPr>
        <p:spPr>
          <a:xfrm>
            <a:off x="311700" y="3369225"/>
            <a:ext cx="8520600" cy="1281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123" name="Google Shape;123;p23"/>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4" name="Shape 124"/>
        <p:cNvGrpSpPr/>
        <p:nvPr/>
      </p:nvGrpSpPr>
      <p:grpSpPr>
        <a:xfrm>
          <a:off x="0" y="0"/>
          <a:ext cx="0" cy="0"/>
          <a:chOff x="0" y="0"/>
          <a:chExt cx="0" cy="0"/>
        </a:xfrm>
      </p:grpSpPr>
      <p:sp>
        <p:nvSpPr>
          <p:cNvPr id="125" name="Google Shape;125;p2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26" name="Shape 126"/>
        <p:cNvGrpSpPr/>
        <p:nvPr/>
      </p:nvGrpSpPr>
      <p:grpSpPr>
        <a:xfrm>
          <a:off x="0" y="0"/>
          <a:ext cx="0" cy="0"/>
          <a:chOff x="0" y="0"/>
          <a:chExt cx="0" cy="0"/>
        </a:xfrm>
      </p:grpSpPr>
      <p:sp>
        <p:nvSpPr>
          <p:cNvPr id="127" name="Google Shape;127;p25"/>
          <p:cNvSpPr/>
          <p:nvPr/>
        </p:nvSpPr>
        <p:spPr>
          <a:xfrm>
            <a:off x="8210550" y="211931"/>
            <a:ext cx="642300" cy="12003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Rockwell"/>
              <a:ea typeface="Rockwell"/>
              <a:cs typeface="Rockwell"/>
              <a:sym typeface="Rockwell"/>
            </a:endParaRPr>
          </a:p>
        </p:txBody>
      </p:sp>
      <p:sp>
        <p:nvSpPr>
          <p:cNvPr id="128" name="Google Shape;128;p25"/>
          <p:cNvSpPr txBox="1"/>
          <p:nvPr>
            <p:ph type="title"/>
          </p:nvPr>
        </p:nvSpPr>
        <p:spPr>
          <a:xfrm>
            <a:off x="5374425" y="1750875"/>
            <a:ext cx="2680500" cy="1149900"/>
          </a:xfrm>
          <a:prstGeom prst="rect">
            <a:avLst/>
          </a:prstGeom>
          <a:noFill/>
          <a:ln>
            <a:noFill/>
          </a:ln>
        </p:spPr>
        <p:txBody>
          <a:bodyPr anchorCtr="0" anchor="b" bIns="45700" lIns="91425" spcFirstLastPara="1" rIns="91425" wrap="square" tIns="45700">
            <a:noAutofit/>
          </a:bodyPr>
          <a:lstStyle>
            <a:lvl1pPr lvl="0">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25"/>
          <p:cNvSpPr txBox="1"/>
          <p:nvPr>
            <p:ph idx="1" type="body"/>
          </p:nvPr>
        </p:nvSpPr>
        <p:spPr>
          <a:xfrm>
            <a:off x="498474" y="1485900"/>
            <a:ext cx="7556400" cy="3108900"/>
          </a:xfrm>
          <a:prstGeom prst="rect">
            <a:avLst/>
          </a:prstGeom>
          <a:noFill/>
          <a:ln>
            <a:noFill/>
          </a:ln>
        </p:spPr>
        <p:txBody>
          <a:bodyPr anchorCtr="0" anchor="t" bIns="45700" lIns="91425" spcFirstLastPara="1" rIns="91425" wrap="square" tIns="45700">
            <a:normAutofit/>
          </a:bodyPr>
          <a:lstStyle>
            <a:lvl1pPr indent="-317500" lvl="0" marL="457200" algn="l">
              <a:lnSpc>
                <a:spcPct val="100000"/>
              </a:lnSpc>
              <a:spcBef>
                <a:spcPts val="2000"/>
              </a:spcBef>
              <a:spcAft>
                <a:spcPts val="0"/>
              </a:spcAft>
              <a:buSzPts val="1400"/>
              <a:buChar char="■"/>
              <a:defRPr/>
            </a:lvl1pPr>
            <a:lvl2pPr indent="-317500" lvl="1" marL="914400" algn="l">
              <a:lnSpc>
                <a:spcPct val="100000"/>
              </a:lnSpc>
              <a:spcBef>
                <a:spcPts val="600"/>
              </a:spcBef>
              <a:spcAft>
                <a:spcPts val="0"/>
              </a:spcAft>
              <a:buSzPts val="1400"/>
              <a:buChar char="■"/>
              <a:defRPr/>
            </a:lvl2pPr>
            <a:lvl3pPr indent="-317500" lvl="2" marL="1371600" algn="l">
              <a:lnSpc>
                <a:spcPct val="100000"/>
              </a:lnSpc>
              <a:spcBef>
                <a:spcPts val="600"/>
              </a:spcBef>
              <a:spcAft>
                <a:spcPts val="0"/>
              </a:spcAft>
              <a:buSzPts val="1400"/>
              <a:buChar char="■"/>
              <a:defRPr/>
            </a:lvl3pPr>
            <a:lvl4pPr indent="-317500" lvl="3" marL="1828800" algn="l">
              <a:lnSpc>
                <a:spcPct val="100000"/>
              </a:lnSpc>
              <a:spcBef>
                <a:spcPts val="6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42900" lvl="5" marL="2743200" algn="l">
              <a:lnSpc>
                <a:spcPct val="100000"/>
              </a:lnSpc>
              <a:spcBef>
                <a:spcPts val="400"/>
              </a:spcBef>
              <a:spcAft>
                <a:spcPts val="0"/>
              </a:spcAft>
              <a:buClr>
                <a:schemeClr val="dk1"/>
              </a:buClr>
              <a:buSzPts val="1800"/>
              <a:buChar char="•"/>
              <a:defRPr/>
            </a:lvl6pPr>
            <a:lvl7pPr indent="-342900" lvl="6" marL="3200400" algn="l">
              <a:lnSpc>
                <a:spcPct val="100000"/>
              </a:lnSpc>
              <a:spcBef>
                <a:spcPts val="400"/>
              </a:spcBef>
              <a:spcAft>
                <a:spcPts val="0"/>
              </a:spcAft>
              <a:buClr>
                <a:schemeClr val="dk1"/>
              </a:buClr>
              <a:buSzPts val="1800"/>
              <a:buChar char="•"/>
              <a:defRPr/>
            </a:lvl7pPr>
            <a:lvl8pPr indent="-342900" lvl="7" marL="3657600" algn="l">
              <a:lnSpc>
                <a:spcPct val="100000"/>
              </a:lnSpc>
              <a:spcBef>
                <a:spcPts val="400"/>
              </a:spcBef>
              <a:spcAft>
                <a:spcPts val="0"/>
              </a:spcAft>
              <a:buClr>
                <a:schemeClr val="dk1"/>
              </a:buClr>
              <a:buSzPts val="1800"/>
              <a:buChar char="•"/>
              <a:defRPr/>
            </a:lvl8pPr>
            <a:lvl9pPr indent="-342900" lvl="8" marL="4114800" algn="l">
              <a:lnSpc>
                <a:spcPct val="100000"/>
              </a:lnSpc>
              <a:spcBef>
                <a:spcPts val="400"/>
              </a:spcBef>
              <a:spcAft>
                <a:spcPts val="0"/>
              </a:spcAft>
              <a:buClr>
                <a:schemeClr val="dk1"/>
              </a:buClr>
              <a:buSzPts val="1800"/>
              <a:buChar char="•"/>
              <a:defRPr/>
            </a:lvl9pPr>
          </a:lstStyle>
          <a:p/>
        </p:txBody>
      </p:sp>
      <p:sp>
        <p:nvSpPr>
          <p:cNvPr id="130" name="Google Shape;130;p25"/>
          <p:cNvSpPr txBox="1"/>
          <p:nvPr>
            <p:ph idx="10" type="dt"/>
          </p:nvPr>
        </p:nvSpPr>
        <p:spPr>
          <a:xfrm>
            <a:off x="6795247" y="4817689"/>
            <a:ext cx="2133600" cy="2739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sz="1100"/>
            </a:lvl1pPr>
            <a:lvl2pPr lvl="1" algn="l">
              <a:lnSpc>
                <a:spcPct val="100000"/>
              </a:lnSpc>
              <a:spcBef>
                <a:spcPts val="0"/>
              </a:spcBef>
              <a:spcAft>
                <a:spcPts val="0"/>
              </a:spcAft>
              <a:buSzPts val="1400"/>
              <a:buNone/>
              <a:defRPr sz="1100"/>
            </a:lvl2pPr>
            <a:lvl3pPr lvl="2" algn="l">
              <a:lnSpc>
                <a:spcPct val="100000"/>
              </a:lnSpc>
              <a:spcBef>
                <a:spcPts val="0"/>
              </a:spcBef>
              <a:spcAft>
                <a:spcPts val="0"/>
              </a:spcAft>
              <a:buSzPts val="1400"/>
              <a:buNone/>
              <a:defRPr sz="1100"/>
            </a:lvl3pPr>
            <a:lvl4pPr lvl="3" algn="l">
              <a:lnSpc>
                <a:spcPct val="100000"/>
              </a:lnSpc>
              <a:spcBef>
                <a:spcPts val="0"/>
              </a:spcBef>
              <a:spcAft>
                <a:spcPts val="0"/>
              </a:spcAft>
              <a:buSzPts val="1400"/>
              <a:buNone/>
              <a:defRPr sz="1100"/>
            </a:lvl4pPr>
            <a:lvl5pPr lvl="4" algn="l">
              <a:lnSpc>
                <a:spcPct val="100000"/>
              </a:lnSpc>
              <a:spcBef>
                <a:spcPts val="0"/>
              </a:spcBef>
              <a:spcAft>
                <a:spcPts val="0"/>
              </a:spcAft>
              <a:buSzPts val="1400"/>
              <a:buNone/>
              <a:defRPr sz="1100"/>
            </a:lvl5pPr>
            <a:lvl6pPr lvl="5" algn="l">
              <a:lnSpc>
                <a:spcPct val="100000"/>
              </a:lnSpc>
              <a:spcBef>
                <a:spcPts val="0"/>
              </a:spcBef>
              <a:spcAft>
                <a:spcPts val="0"/>
              </a:spcAft>
              <a:buSzPts val="1400"/>
              <a:buNone/>
              <a:defRPr sz="1100"/>
            </a:lvl6pPr>
            <a:lvl7pPr lvl="6" algn="l">
              <a:lnSpc>
                <a:spcPct val="100000"/>
              </a:lnSpc>
              <a:spcBef>
                <a:spcPts val="0"/>
              </a:spcBef>
              <a:spcAft>
                <a:spcPts val="0"/>
              </a:spcAft>
              <a:buSzPts val="1400"/>
              <a:buNone/>
              <a:defRPr sz="1100"/>
            </a:lvl7pPr>
            <a:lvl8pPr lvl="7" algn="l">
              <a:lnSpc>
                <a:spcPct val="100000"/>
              </a:lnSpc>
              <a:spcBef>
                <a:spcPts val="0"/>
              </a:spcBef>
              <a:spcAft>
                <a:spcPts val="0"/>
              </a:spcAft>
              <a:buSzPts val="1400"/>
              <a:buNone/>
              <a:defRPr sz="1100"/>
            </a:lvl8pPr>
            <a:lvl9pPr lvl="8" algn="l">
              <a:lnSpc>
                <a:spcPct val="100000"/>
              </a:lnSpc>
              <a:spcBef>
                <a:spcPts val="0"/>
              </a:spcBef>
              <a:spcAft>
                <a:spcPts val="0"/>
              </a:spcAft>
              <a:buSzPts val="1400"/>
              <a:buNone/>
              <a:defRPr sz="1100"/>
            </a:lvl9pPr>
          </a:lstStyle>
          <a:p/>
        </p:txBody>
      </p:sp>
      <p:sp>
        <p:nvSpPr>
          <p:cNvPr id="131" name="Google Shape;131;p25"/>
          <p:cNvSpPr txBox="1"/>
          <p:nvPr>
            <p:ph idx="11" type="ftr"/>
          </p:nvPr>
        </p:nvSpPr>
        <p:spPr>
          <a:xfrm>
            <a:off x="201706" y="4817689"/>
            <a:ext cx="61230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100"/>
            </a:lvl1pPr>
            <a:lvl2pPr lvl="1" algn="l">
              <a:lnSpc>
                <a:spcPct val="100000"/>
              </a:lnSpc>
              <a:spcBef>
                <a:spcPts val="0"/>
              </a:spcBef>
              <a:spcAft>
                <a:spcPts val="0"/>
              </a:spcAft>
              <a:buSzPts val="1400"/>
              <a:buNone/>
              <a:defRPr sz="1100"/>
            </a:lvl2pPr>
            <a:lvl3pPr lvl="2" algn="l">
              <a:lnSpc>
                <a:spcPct val="100000"/>
              </a:lnSpc>
              <a:spcBef>
                <a:spcPts val="0"/>
              </a:spcBef>
              <a:spcAft>
                <a:spcPts val="0"/>
              </a:spcAft>
              <a:buSzPts val="1400"/>
              <a:buNone/>
              <a:defRPr sz="1100"/>
            </a:lvl3pPr>
            <a:lvl4pPr lvl="3" algn="l">
              <a:lnSpc>
                <a:spcPct val="100000"/>
              </a:lnSpc>
              <a:spcBef>
                <a:spcPts val="0"/>
              </a:spcBef>
              <a:spcAft>
                <a:spcPts val="0"/>
              </a:spcAft>
              <a:buSzPts val="1400"/>
              <a:buNone/>
              <a:defRPr sz="1100"/>
            </a:lvl4pPr>
            <a:lvl5pPr lvl="4" algn="l">
              <a:lnSpc>
                <a:spcPct val="100000"/>
              </a:lnSpc>
              <a:spcBef>
                <a:spcPts val="0"/>
              </a:spcBef>
              <a:spcAft>
                <a:spcPts val="0"/>
              </a:spcAft>
              <a:buSzPts val="1400"/>
              <a:buNone/>
              <a:defRPr sz="1100"/>
            </a:lvl5pPr>
            <a:lvl6pPr lvl="5" algn="l">
              <a:lnSpc>
                <a:spcPct val="100000"/>
              </a:lnSpc>
              <a:spcBef>
                <a:spcPts val="0"/>
              </a:spcBef>
              <a:spcAft>
                <a:spcPts val="0"/>
              </a:spcAft>
              <a:buSzPts val="1400"/>
              <a:buNone/>
              <a:defRPr sz="1100"/>
            </a:lvl6pPr>
            <a:lvl7pPr lvl="6" algn="l">
              <a:lnSpc>
                <a:spcPct val="100000"/>
              </a:lnSpc>
              <a:spcBef>
                <a:spcPts val="0"/>
              </a:spcBef>
              <a:spcAft>
                <a:spcPts val="0"/>
              </a:spcAft>
              <a:buSzPts val="1400"/>
              <a:buNone/>
              <a:defRPr sz="1100"/>
            </a:lvl7pPr>
            <a:lvl8pPr lvl="7" algn="l">
              <a:lnSpc>
                <a:spcPct val="100000"/>
              </a:lnSpc>
              <a:spcBef>
                <a:spcPts val="0"/>
              </a:spcBef>
              <a:spcAft>
                <a:spcPts val="0"/>
              </a:spcAft>
              <a:buSzPts val="1400"/>
              <a:buNone/>
              <a:defRPr sz="1100"/>
            </a:lvl8pPr>
            <a:lvl9pPr lvl="8" algn="l">
              <a:lnSpc>
                <a:spcPct val="100000"/>
              </a:lnSpc>
              <a:spcBef>
                <a:spcPts val="0"/>
              </a:spcBef>
              <a:spcAft>
                <a:spcPts val="0"/>
              </a:spcAft>
              <a:buSzPts val="1400"/>
              <a:buNone/>
              <a:defRPr sz="1100"/>
            </a:lvl9pPr>
          </a:lstStyle>
          <a:p/>
        </p:txBody>
      </p:sp>
      <p:sp>
        <p:nvSpPr>
          <p:cNvPr id="132" name="Google Shape;132;p25"/>
          <p:cNvSpPr txBox="1"/>
          <p:nvPr>
            <p:ph idx="12" type="sldNum"/>
          </p:nvPr>
        </p:nvSpPr>
        <p:spPr>
          <a:xfrm>
            <a:off x="8305800" y="181676"/>
            <a:ext cx="5541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
              <a:t>‹#›</a:t>
            </a:fld>
            <a:endParaRPr/>
          </a:p>
        </p:txBody>
      </p:sp>
      <p:sp>
        <p:nvSpPr>
          <p:cNvPr id="133" name="Google Shape;133;p25"/>
          <p:cNvSpPr txBox="1"/>
          <p:nvPr/>
        </p:nvSpPr>
        <p:spPr>
          <a:xfrm>
            <a:off x="223185" y="171450"/>
            <a:ext cx="2610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B86EB8"/>
                </a:solidFill>
                <a:latin typeface="Rockwell"/>
                <a:ea typeface="Rockwell"/>
                <a:cs typeface="Rockwell"/>
                <a:sym typeface="Rockwell"/>
              </a:rPr>
              <a:t>+</a:t>
            </a:r>
            <a:endParaRPr b="1" i="0" sz="3600" u="none" cap="none" strike="noStrike">
              <a:solidFill>
                <a:srgbClr val="B86EB8"/>
              </a:solidFill>
              <a:latin typeface="Rockwell"/>
              <a:ea typeface="Rockwell"/>
              <a:cs typeface="Rockwell"/>
              <a:sym typeface="Rockwell"/>
            </a:endParaRPr>
          </a:p>
        </p:txBody>
      </p:sp>
      <p:sp>
        <p:nvSpPr>
          <p:cNvPr id="134" name="Google Shape;134;p25"/>
          <p:cNvSpPr/>
          <p:nvPr/>
        </p:nvSpPr>
        <p:spPr>
          <a:xfrm>
            <a:off x="8068235" y="211931"/>
            <a:ext cx="91500" cy="12003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Rockwell"/>
              <a:ea typeface="Rockwell"/>
              <a:cs typeface="Rockwell"/>
              <a:sym typeface="Rockwe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135" name="Shape 135"/>
        <p:cNvGrpSpPr/>
        <p:nvPr/>
      </p:nvGrpSpPr>
      <p:grpSpPr>
        <a:xfrm>
          <a:off x="0" y="0"/>
          <a:ext cx="0" cy="0"/>
          <a:chOff x="0" y="0"/>
          <a:chExt cx="0" cy="0"/>
        </a:xfrm>
      </p:grpSpPr>
      <p:sp>
        <p:nvSpPr>
          <p:cNvPr id="136" name="Google Shape;136;p26"/>
          <p:cNvSpPr txBox="1"/>
          <p:nvPr>
            <p:ph type="title"/>
          </p:nvPr>
        </p:nvSpPr>
        <p:spPr>
          <a:xfrm>
            <a:off x="866215" y="730251"/>
            <a:ext cx="6571200" cy="5304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7" name="Google Shape;137;p26"/>
          <p:cNvSpPr txBox="1"/>
          <p:nvPr>
            <p:ph idx="1" type="body"/>
          </p:nvPr>
        </p:nvSpPr>
        <p:spPr>
          <a:xfrm>
            <a:off x="866215" y="1952625"/>
            <a:ext cx="6619200" cy="2562300"/>
          </a:xfrm>
          <a:prstGeom prst="rect">
            <a:avLst/>
          </a:prstGeom>
          <a:noFill/>
          <a:ln>
            <a:noFill/>
          </a:ln>
        </p:spPr>
        <p:txBody>
          <a:bodyPr anchorCtr="0" anchor="t" bIns="34275" lIns="68575" spcFirstLastPara="1" rIns="68575" wrap="square" tIns="34275">
            <a:normAutofit/>
          </a:bodyPr>
          <a:lstStyle>
            <a:lvl1pPr indent="-298450" lvl="0" marL="457200" algn="l">
              <a:lnSpc>
                <a:spcPct val="100000"/>
              </a:lnSpc>
              <a:spcBef>
                <a:spcPts val="800"/>
              </a:spcBef>
              <a:spcAft>
                <a:spcPts val="0"/>
              </a:spcAft>
              <a:buSzPts val="1100"/>
              <a:buChar char="►"/>
              <a:defRPr/>
            </a:lvl1pPr>
            <a:lvl2pPr indent="-298450" lvl="1" marL="914400" algn="l">
              <a:lnSpc>
                <a:spcPct val="100000"/>
              </a:lnSpc>
              <a:spcBef>
                <a:spcPts val="800"/>
              </a:spcBef>
              <a:spcAft>
                <a:spcPts val="0"/>
              </a:spcAft>
              <a:buSzPts val="1100"/>
              <a:buChar char="►"/>
              <a:defRPr/>
            </a:lvl2pPr>
            <a:lvl3pPr indent="-298450" lvl="2" marL="1371600" algn="l">
              <a:lnSpc>
                <a:spcPct val="100000"/>
              </a:lnSpc>
              <a:spcBef>
                <a:spcPts val="800"/>
              </a:spcBef>
              <a:spcAft>
                <a:spcPts val="0"/>
              </a:spcAft>
              <a:buSzPts val="1100"/>
              <a:buChar char="►"/>
              <a:defRPr/>
            </a:lvl3pPr>
            <a:lvl4pPr indent="-298450" lvl="3" marL="1828800" algn="l">
              <a:lnSpc>
                <a:spcPct val="100000"/>
              </a:lnSpc>
              <a:spcBef>
                <a:spcPts val="800"/>
              </a:spcBef>
              <a:spcAft>
                <a:spcPts val="0"/>
              </a:spcAft>
              <a:buSzPts val="1100"/>
              <a:buChar char="►"/>
              <a:defRPr/>
            </a:lvl4pPr>
            <a:lvl5pPr indent="-298450" lvl="4" marL="2286000" algn="l">
              <a:lnSpc>
                <a:spcPct val="100000"/>
              </a:lnSpc>
              <a:spcBef>
                <a:spcPts val="800"/>
              </a:spcBef>
              <a:spcAft>
                <a:spcPts val="0"/>
              </a:spcAft>
              <a:buSzPts val="1100"/>
              <a:buChar char="►"/>
              <a:defRPr/>
            </a:lvl5pPr>
            <a:lvl6pPr indent="-298450" lvl="5" marL="2743200" algn="l">
              <a:lnSpc>
                <a:spcPct val="100000"/>
              </a:lnSpc>
              <a:spcBef>
                <a:spcPts val="800"/>
              </a:spcBef>
              <a:spcAft>
                <a:spcPts val="0"/>
              </a:spcAft>
              <a:buSzPts val="1100"/>
              <a:buChar char="►"/>
              <a:defRPr/>
            </a:lvl6pPr>
            <a:lvl7pPr indent="-298450" lvl="6" marL="3200400" algn="l">
              <a:lnSpc>
                <a:spcPct val="100000"/>
              </a:lnSpc>
              <a:spcBef>
                <a:spcPts val="800"/>
              </a:spcBef>
              <a:spcAft>
                <a:spcPts val="0"/>
              </a:spcAft>
              <a:buSzPts val="1100"/>
              <a:buChar char="►"/>
              <a:defRPr/>
            </a:lvl7pPr>
            <a:lvl8pPr indent="-298450" lvl="7" marL="3657600" algn="l">
              <a:lnSpc>
                <a:spcPct val="100000"/>
              </a:lnSpc>
              <a:spcBef>
                <a:spcPts val="800"/>
              </a:spcBef>
              <a:spcAft>
                <a:spcPts val="0"/>
              </a:spcAft>
              <a:buSzPts val="1100"/>
              <a:buChar char="►"/>
              <a:defRPr/>
            </a:lvl8pPr>
            <a:lvl9pPr indent="-298450" lvl="8" marL="4114800" algn="l">
              <a:lnSpc>
                <a:spcPct val="100000"/>
              </a:lnSpc>
              <a:spcBef>
                <a:spcPts val="800"/>
              </a:spcBef>
              <a:spcAft>
                <a:spcPts val="0"/>
              </a:spcAft>
              <a:buSzPts val="1100"/>
              <a:buChar char="►"/>
              <a:defRPr/>
            </a:lvl9pPr>
          </a:lstStyle>
          <a:p/>
        </p:txBody>
      </p:sp>
      <p:sp>
        <p:nvSpPr>
          <p:cNvPr id="138" name="Google Shape;138;p26"/>
          <p:cNvSpPr txBox="1"/>
          <p:nvPr>
            <p:ph idx="10" type="dt"/>
          </p:nvPr>
        </p:nvSpPr>
        <p:spPr>
          <a:xfrm>
            <a:off x="7989828" y="4793879"/>
            <a:ext cx="743100" cy="228600"/>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139" name="Google Shape;139;p26"/>
          <p:cNvSpPr txBox="1"/>
          <p:nvPr>
            <p:ph idx="11" type="ftr"/>
          </p:nvPr>
        </p:nvSpPr>
        <p:spPr>
          <a:xfrm>
            <a:off x="420833" y="4793879"/>
            <a:ext cx="2895000" cy="2286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140" name="Google Shape;140;p26"/>
          <p:cNvSpPr txBox="1"/>
          <p:nvPr>
            <p:ph idx="12" type="sldNum"/>
          </p:nvPr>
        </p:nvSpPr>
        <p:spPr>
          <a:xfrm>
            <a:off x="7764405" y="221797"/>
            <a:ext cx="628800" cy="5757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100" u="none" cap="none" strike="noStrike">
                <a:solidFill>
                  <a:schemeClr val="dk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100" u="none" cap="none" strike="noStrike">
                <a:solidFill>
                  <a:schemeClr val="dk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100" u="none" cap="none" strike="noStrike">
                <a:solidFill>
                  <a:schemeClr val="dk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100" u="none" cap="none" strike="noStrike">
                <a:solidFill>
                  <a:schemeClr val="dk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100" u="none" cap="none" strike="noStrike">
                <a:solidFill>
                  <a:schemeClr val="dk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100" u="none" cap="none" strike="noStrike">
                <a:solidFill>
                  <a:schemeClr val="dk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100" u="none" cap="none" strike="noStrike">
                <a:solidFill>
                  <a:schemeClr val="dk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100" u="none" cap="none" strike="noStrike">
                <a:solidFill>
                  <a:schemeClr val="dk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100" u="none" cap="none" strike="noStrike">
                <a:solidFill>
                  <a:schemeClr val="dk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52" name="Google Shape;52;p13"/>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sz="1400">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sz="1400">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sz="1400">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sz="1400">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sz="1400">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sz="1400">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sz="1400">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sz="1400">
                <a:solidFill>
                  <a:schemeClr val="dk2"/>
                </a:solidFill>
                <a:latin typeface="Roboto"/>
                <a:ea typeface="Roboto"/>
                <a:cs typeface="Roboto"/>
                <a:sym typeface="Roboto"/>
              </a:defRPr>
            </a:lvl9pPr>
          </a:lstStyle>
          <a:p/>
        </p:txBody>
      </p:sp>
      <p:sp>
        <p:nvSpPr>
          <p:cNvPr id="53" name="Google Shape;53;p13"/>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17.jpg"/><Relationship Id="rId9" Type="http://schemas.openxmlformats.org/officeDocument/2006/relationships/image" Target="../media/image2.jpg"/><Relationship Id="rId5" Type="http://schemas.openxmlformats.org/officeDocument/2006/relationships/image" Target="../media/image19.jpg"/><Relationship Id="rId6" Type="http://schemas.openxmlformats.org/officeDocument/2006/relationships/image" Target="../media/image11.jpg"/><Relationship Id="rId7" Type="http://schemas.openxmlformats.org/officeDocument/2006/relationships/image" Target="../media/image4.jpg"/><Relationship Id="rId8" Type="http://schemas.openxmlformats.org/officeDocument/2006/relationships/image" Target="../media/image1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1.jp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17.jpg"/><Relationship Id="rId9" Type="http://schemas.openxmlformats.org/officeDocument/2006/relationships/image" Target="../media/image2.jpg"/><Relationship Id="rId5" Type="http://schemas.openxmlformats.org/officeDocument/2006/relationships/image" Target="../media/image19.jpg"/><Relationship Id="rId6" Type="http://schemas.openxmlformats.org/officeDocument/2006/relationships/image" Target="../media/image11.jpg"/><Relationship Id="rId7" Type="http://schemas.openxmlformats.org/officeDocument/2006/relationships/image" Target="../media/image4.jpg"/><Relationship Id="rId8"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7"/>
          <p:cNvSpPr txBox="1"/>
          <p:nvPr>
            <p:ph type="ctrTitle"/>
          </p:nvPr>
        </p:nvSpPr>
        <p:spPr>
          <a:xfrm>
            <a:off x="-185425" y="1899591"/>
            <a:ext cx="8222100" cy="838800"/>
          </a:xfrm>
          <a:prstGeom prst="rect">
            <a:avLst/>
          </a:prstGeom>
          <a:noFill/>
          <a:ln>
            <a:noFill/>
          </a:ln>
        </p:spPr>
        <p:txBody>
          <a:bodyPr anchorCtr="0" anchor="b" bIns="34275" lIns="68575" spcFirstLastPara="1" rIns="68575" wrap="square" tIns="34275">
            <a:noAutofit/>
          </a:bodyPr>
          <a:lstStyle/>
          <a:p>
            <a:pPr indent="0" lvl="0" marL="0" marR="0" rtl="1" algn="r">
              <a:lnSpc>
                <a:spcPct val="100000"/>
              </a:lnSpc>
              <a:spcBef>
                <a:spcPts val="0"/>
              </a:spcBef>
              <a:spcAft>
                <a:spcPts val="0"/>
              </a:spcAft>
              <a:buClr>
                <a:schemeClr val="lt1"/>
              </a:buClr>
              <a:buSzPts val="4100"/>
              <a:buFont typeface="Century Gothic"/>
              <a:buNone/>
            </a:pPr>
            <a:r>
              <a:rPr b="1" lang="en">
                <a:solidFill>
                  <a:srgbClr val="FFFF00"/>
                </a:solidFill>
                <a:latin typeface="Vazirmatn"/>
                <a:ea typeface="Vazirmatn"/>
                <a:cs typeface="Vazirmatn"/>
                <a:sym typeface="Vazirmatn"/>
              </a:rPr>
              <a:t>هنر به مثابه ابزاری ارتباطی</a:t>
            </a:r>
            <a:endParaRPr b="1">
              <a:solidFill>
                <a:srgbClr val="FFFF00"/>
              </a:solidFill>
              <a:latin typeface="Vazirmatn"/>
              <a:ea typeface="Vazirmatn"/>
              <a:cs typeface="Vazirmatn"/>
              <a:sym typeface="Vazirmatn"/>
            </a:endParaRPr>
          </a:p>
        </p:txBody>
      </p:sp>
      <p:sp>
        <p:nvSpPr>
          <p:cNvPr id="146" name="Google Shape;146;p27"/>
          <p:cNvSpPr txBox="1"/>
          <p:nvPr/>
        </p:nvSpPr>
        <p:spPr>
          <a:xfrm>
            <a:off x="2438111" y="3880306"/>
            <a:ext cx="5279100" cy="692700"/>
          </a:xfrm>
          <a:prstGeom prst="rect">
            <a:avLst/>
          </a:prstGeom>
          <a:noFill/>
          <a:ln>
            <a:noFill/>
          </a:ln>
        </p:spPr>
        <p:txBody>
          <a:bodyPr anchorCtr="0" anchor="ctr" bIns="34275" lIns="68575" spcFirstLastPara="1" rIns="68575" wrap="square" tIns="34275">
            <a:noAutofit/>
          </a:bodyPr>
          <a:lstStyle/>
          <a:p>
            <a:pPr indent="0" lvl="0" marL="0" marR="0" rtl="1" algn="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Vazirmatn"/>
              <a:ea typeface="Vazirmatn"/>
              <a:cs typeface="Vazirmatn"/>
              <a:sym typeface="Vazirmatn"/>
            </a:endParaRPr>
          </a:p>
          <a:p>
            <a:pPr indent="0" lvl="0" marL="0" marR="0" rtl="1" algn="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6"/>
          <p:cNvSpPr txBox="1"/>
          <p:nvPr>
            <p:ph type="ctrTitle"/>
          </p:nvPr>
        </p:nvSpPr>
        <p:spPr>
          <a:xfrm>
            <a:off x="-1145875" y="246085"/>
            <a:ext cx="8222100" cy="838800"/>
          </a:xfrm>
          <a:prstGeom prst="rect">
            <a:avLst/>
          </a:prstGeom>
          <a:noFill/>
          <a:ln>
            <a:noFill/>
          </a:ln>
        </p:spPr>
        <p:txBody>
          <a:bodyPr anchorCtr="0" anchor="ctr" bIns="34275" lIns="68575" spcFirstLastPara="1" rIns="68575" wrap="square" tIns="34275">
            <a:normAutofit/>
          </a:bodyPr>
          <a:lstStyle/>
          <a:p>
            <a:pPr indent="0" lvl="0" marL="0" marR="0" rtl="1" algn="r">
              <a:lnSpc>
                <a:spcPct val="115000"/>
              </a:lnSpc>
              <a:spcBef>
                <a:spcPts val="0"/>
              </a:spcBef>
              <a:spcAft>
                <a:spcPts val="0"/>
              </a:spcAft>
              <a:buNone/>
            </a:pPr>
            <a:r>
              <a:rPr b="1" lang="en" sz="2700">
                <a:solidFill>
                  <a:srgbClr val="FFFF00"/>
                </a:solidFill>
                <a:latin typeface="Vazirmatn"/>
                <a:ea typeface="Vazirmatn"/>
                <a:cs typeface="Vazirmatn"/>
                <a:sym typeface="Vazirmatn"/>
              </a:rPr>
              <a:t>مشاهده کردن:</a:t>
            </a:r>
            <a:endParaRPr b="1">
              <a:solidFill>
                <a:schemeClr val="lt1"/>
              </a:solidFill>
              <a:latin typeface="Vazirmatn"/>
              <a:ea typeface="Vazirmatn"/>
              <a:cs typeface="Vazirmatn"/>
              <a:sym typeface="Vazirmatn"/>
            </a:endParaRPr>
          </a:p>
        </p:txBody>
      </p:sp>
      <p:pic>
        <p:nvPicPr>
          <p:cNvPr id="228" name="Google Shape;228;p36"/>
          <p:cNvPicPr preferRelativeResize="0"/>
          <p:nvPr>
            <p:ph idx="1" type="subTitle"/>
          </p:nvPr>
        </p:nvPicPr>
        <p:blipFill rotWithShape="1">
          <a:blip r:embed="rId3">
            <a:alphaModFix/>
          </a:blip>
          <a:srcRect b="0" l="0" r="0" t="0"/>
          <a:stretch/>
        </p:blipFill>
        <p:spPr>
          <a:xfrm>
            <a:off x="1896788" y="1599244"/>
            <a:ext cx="4953900" cy="3045600"/>
          </a:xfrm>
          <a:prstGeom prst="rect">
            <a:avLst/>
          </a:prstGeom>
          <a:noFill/>
          <a:ln>
            <a:noFill/>
          </a:ln>
          <a:effectLst>
            <a:outerShdw blurRad="1428750" rotWithShape="0" algn="bl" dir="16680000" dist="952500">
              <a:srgbClr val="FFF2CC">
                <a:alpha val="47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7"/>
          <p:cNvSpPr txBox="1"/>
          <p:nvPr>
            <p:ph type="ctrTitle"/>
          </p:nvPr>
        </p:nvSpPr>
        <p:spPr>
          <a:xfrm>
            <a:off x="598106" y="247030"/>
            <a:ext cx="6432000" cy="1289100"/>
          </a:xfrm>
          <a:prstGeom prst="rect">
            <a:avLst/>
          </a:prstGeom>
          <a:noFill/>
          <a:ln>
            <a:noFill/>
          </a:ln>
        </p:spPr>
        <p:txBody>
          <a:bodyPr anchorCtr="0" anchor="ctr" bIns="34275" lIns="68575" spcFirstLastPara="1" rIns="68575" wrap="square" tIns="34275">
            <a:normAutofit/>
          </a:bodyPr>
          <a:lstStyle/>
          <a:p>
            <a:pPr indent="0" lvl="0" marL="0" rtl="1" algn="r">
              <a:lnSpc>
                <a:spcPct val="100000"/>
              </a:lnSpc>
              <a:spcBef>
                <a:spcPts val="0"/>
              </a:spcBef>
              <a:spcAft>
                <a:spcPts val="0"/>
              </a:spcAft>
              <a:buClr>
                <a:schemeClr val="lt1"/>
              </a:buClr>
              <a:buSzPts val="2700"/>
              <a:buFont typeface="Century Gothic"/>
              <a:buNone/>
            </a:pPr>
            <a:r>
              <a:rPr b="1" lang="en" sz="2700">
                <a:solidFill>
                  <a:srgbClr val="FFFF00"/>
                </a:solidFill>
                <a:latin typeface="Vazirmatn"/>
                <a:ea typeface="Vazirmatn"/>
                <a:cs typeface="Vazirmatn"/>
                <a:sym typeface="Vazirmatn"/>
              </a:rPr>
              <a:t>مشاهده کردن:</a:t>
            </a:r>
            <a:endParaRPr b="1">
              <a:solidFill>
                <a:schemeClr val="lt1"/>
              </a:solidFill>
              <a:latin typeface="Vazirmatn"/>
              <a:ea typeface="Vazirmatn"/>
              <a:cs typeface="Vazirmatn"/>
              <a:sym typeface="Vazirmatn"/>
            </a:endParaRPr>
          </a:p>
          <a:p>
            <a:pPr indent="0" lvl="0" marL="0" rtl="0" algn="l">
              <a:lnSpc>
                <a:spcPct val="100000"/>
              </a:lnSpc>
              <a:spcBef>
                <a:spcPts val="0"/>
              </a:spcBef>
              <a:spcAft>
                <a:spcPts val="0"/>
              </a:spcAft>
              <a:buClr>
                <a:schemeClr val="lt1"/>
              </a:buClr>
              <a:buSzPts val="2700"/>
              <a:buFont typeface="Century Gothic"/>
              <a:buNone/>
            </a:pPr>
            <a:r>
              <a:t/>
            </a:r>
            <a:endParaRPr>
              <a:solidFill>
                <a:schemeClr val="lt1"/>
              </a:solidFill>
            </a:endParaRPr>
          </a:p>
        </p:txBody>
      </p:sp>
      <p:pic>
        <p:nvPicPr>
          <p:cNvPr id="235" name="Google Shape;235;p37"/>
          <p:cNvPicPr preferRelativeResize="0"/>
          <p:nvPr>
            <p:ph idx="1" type="subTitle"/>
          </p:nvPr>
        </p:nvPicPr>
        <p:blipFill rotWithShape="1">
          <a:blip r:embed="rId3">
            <a:alphaModFix/>
          </a:blip>
          <a:srcRect b="0" l="0" r="0" t="0"/>
          <a:stretch/>
        </p:blipFill>
        <p:spPr>
          <a:xfrm>
            <a:off x="825563" y="1801425"/>
            <a:ext cx="4030800" cy="2679000"/>
          </a:xfrm>
          <a:prstGeom prst="rect">
            <a:avLst/>
          </a:prstGeom>
          <a:noFill/>
          <a:ln>
            <a:noFill/>
          </a:ln>
        </p:spPr>
      </p:pic>
      <p:pic>
        <p:nvPicPr>
          <p:cNvPr id="236" name="Google Shape;236;p37"/>
          <p:cNvPicPr preferRelativeResize="0"/>
          <p:nvPr/>
        </p:nvPicPr>
        <p:blipFill rotWithShape="1">
          <a:blip r:embed="rId4">
            <a:alphaModFix/>
          </a:blip>
          <a:srcRect b="0" l="0" r="0" t="0"/>
          <a:stretch/>
        </p:blipFill>
        <p:spPr>
          <a:xfrm>
            <a:off x="5563988" y="1801425"/>
            <a:ext cx="2896669" cy="26790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8"/>
          <p:cNvSpPr txBox="1"/>
          <p:nvPr>
            <p:ph type="ctrTitle"/>
          </p:nvPr>
        </p:nvSpPr>
        <p:spPr>
          <a:xfrm>
            <a:off x="-1171150" y="258722"/>
            <a:ext cx="8222100" cy="838800"/>
          </a:xfrm>
          <a:prstGeom prst="rect">
            <a:avLst/>
          </a:prstGeom>
          <a:noFill/>
          <a:ln>
            <a:noFill/>
          </a:ln>
        </p:spPr>
        <p:txBody>
          <a:bodyPr anchorCtr="0" anchor="ctr" bIns="34275" lIns="68575" spcFirstLastPara="1" rIns="68575" wrap="square" tIns="34275">
            <a:normAutofit/>
          </a:bodyPr>
          <a:lstStyle/>
          <a:p>
            <a:pPr indent="0" lvl="0" marL="0" rtl="1" algn="r">
              <a:lnSpc>
                <a:spcPct val="100000"/>
              </a:lnSpc>
              <a:spcBef>
                <a:spcPts val="0"/>
              </a:spcBef>
              <a:spcAft>
                <a:spcPts val="0"/>
              </a:spcAft>
              <a:buClr>
                <a:schemeClr val="lt1"/>
              </a:buClr>
              <a:buSzPts val="2700"/>
              <a:buFont typeface="Century Gothic"/>
              <a:buNone/>
            </a:pPr>
            <a:r>
              <a:rPr b="1" lang="en" sz="2700">
                <a:solidFill>
                  <a:srgbClr val="FFFF00"/>
                </a:solidFill>
                <a:latin typeface="Vazirmatn"/>
                <a:ea typeface="Vazirmatn"/>
                <a:cs typeface="Vazirmatn"/>
                <a:sym typeface="Vazirmatn"/>
              </a:rPr>
              <a:t>از حدس زدن و فرضیه‌های پیشین به دور ماندن:</a:t>
            </a:r>
            <a:endParaRPr b="1">
              <a:solidFill>
                <a:schemeClr val="lt1"/>
              </a:solidFill>
              <a:latin typeface="Vazirmatn"/>
              <a:ea typeface="Vazirmatn"/>
              <a:cs typeface="Vazirmatn"/>
              <a:sym typeface="Vazirmatn"/>
            </a:endParaRPr>
          </a:p>
        </p:txBody>
      </p:sp>
      <p:pic>
        <p:nvPicPr>
          <p:cNvPr id="243" name="Google Shape;243;p38"/>
          <p:cNvPicPr preferRelativeResize="0"/>
          <p:nvPr>
            <p:ph idx="1" type="subTitle"/>
          </p:nvPr>
        </p:nvPicPr>
        <p:blipFill rotWithShape="1">
          <a:blip r:embed="rId3">
            <a:alphaModFix/>
          </a:blip>
          <a:srcRect b="0" l="0" r="0" t="0"/>
          <a:stretch/>
        </p:blipFill>
        <p:spPr>
          <a:xfrm>
            <a:off x="724463" y="2033625"/>
            <a:ext cx="3633300" cy="2421600"/>
          </a:xfrm>
          <a:prstGeom prst="rect">
            <a:avLst/>
          </a:prstGeom>
          <a:noFill/>
          <a:ln>
            <a:noFill/>
          </a:ln>
        </p:spPr>
      </p:pic>
      <p:pic>
        <p:nvPicPr>
          <p:cNvPr id="244" name="Google Shape;244;p38"/>
          <p:cNvPicPr preferRelativeResize="0"/>
          <p:nvPr/>
        </p:nvPicPr>
        <p:blipFill rotWithShape="1">
          <a:blip r:embed="rId4">
            <a:alphaModFix/>
          </a:blip>
          <a:srcRect b="0" l="0" r="0" t="0"/>
          <a:stretch/>
        </p:blipFill>
        <p:spPr>
          <a:xfrm>
            <a:off x="4875806" y="2033588"/>
            <a:ext cx="3070950" cy="242173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9"/>
          <p:cNvSpPr txBox="1"/>
          <p:nvPr>
            <p:ph type="ctrTitle"/>
          </p:nvPr>
        </p:nvSpPr>
        <p:spPr>
          <a:xfrm>
            <a:off x="-1386006" y="296635"/>
            <a:ext cx="8222100" cy="838800"/>
          </a:xfrm>
          <a:prstGeom prst="rect">
            <a:avLst/>
          </a:prstGeom>
          <a:noFill/>
          <a:ln>
            <a:noFill/>
          </a:ln>
        </p:spPr>
        <p:txBody>
          <a:bodyPr anchorCtr="0" anchor="ctr" bIns="34275" lIns="68575" spcFirstLastPara="1" rIns="68575" wrap="square" tIns="34275">
            <a:noAutofit/>
          </a:bodyPr>
          <a:lstStyle/>
          <a:p>
            <a:pPr indent="0" lvl="0" marL="0" marR="0" rtl="1" algn="r">
              <a:lnSpc>
                <a:spcPct val="115000"/>
              </a:lnSpc>
              <a:spcBef>
                <a:spcPts val="0"/>
              </a:spcBef>
              <a:spcAft>
                <a:spcPts val="0"/>
              </a:spcAft>
              <a:buNone/>
            </a:pPr>
            <a:r>
              <a:rPr b="1" lang="en" sz="2700">
                <a:solidFill>
                  <a:srgbClr val="FFFF00"/>
                </a:solidFill>
                <a:latin typeface="Vazirmatn"/>
                <a:ea typeface="Vazirmatn"/>
                <a:cs typeface="Vazirmatn"/>
                <a:sym typeface="Vazirmatn"/>
              </a:rPr>
              <a:t>فعالیت سه ستونی:</a:t>
            </a:r>
            <a:endParaRPr b="1" sz="2700">
              <a:solidFill>
                <a:srgbClr val="FFFF00"/>
              </a:solidFill>
              <a:latin typeface="Vazirmatn"/>
              <a:ea typeface="Vazirmatn"/>
              <a:cs typeface="Vazirmatn"/>
              <a:sym typeface="Vazirmatn"/>
            </a:endParaRPr>
          </a:p>
        </p:txBody>
      </p:sp>
      <p:graphicFrame>
        <p:nvGraphicFramePr>
          <p:cNvPr id="250" name="Google Shape;250;p39"/>
          <p:cNvGraphicFramePr/>
          <p:nvPr/>
        </p:nvGraphicFramePr>
        <p:xfrm>
          <a:off x="207450" y="1802972"/>
          <a:ext cx="3000000" cy="3000000"/>
        </p:xfrm>
        <a:graphic>
          <a:graphicData uri="http://schemas.openxmlformats.org/drawingml/2006/table">
            <a:tbl>
              <a:tblPr>
                <a:noFill/>
                <a:tableStyleId>{C9AB8AB5-14CF-46E6-BE1C-EEAB38967EA7}</a:tableStyleId>
              </a:tblPr>
              <a:tblGrid>
                <a:gridCol w="2867100"/>
                <a:gridCol w="2614350"/>
                <a:gridCol w="2740725"/>
              </a:tblGrid>
              <a:tr h="285750">
                <a:tc>
                  <a:txBody>
                    <a:bodyPr/>
                    <a:lstStyle/>
                    <a:p>
                      <a:pPr indent="0" lvl="0" marL="0" marR="0" rtl="1" algn="r">
                        <a:lnSpc>
                          <a:spcPct val="115000"/>
                        </a:lnSpc>
                        <a:spcBef>
                          <a:spcPts val="0"/>
                        </a:spcBef>
                        <a:spcAft>
                          <a:spcPts val="0"/>
                        </a:spcAft>
                        <a:buClr>
                          <a:schemeClr val="dk1"/>
                        </a:buClr>
                        <a:buSzPts val="2200"/>
                        <a:buFont typeface="Arial"/>
                        <a:buNone/>
                      </a:pPr>
                      <a:r>
                        <a:rPr b="1" lang="en" sz="1700">
                          <a:solidFill>
                            <a:srgbClr val="FF00FF"/>
                          </a:solidFill>
                          <a:latin typeface="Vazirmatn"/>
                          <a:ea typeface="Vazirmatn"/>
                          <a:cs typeface="Vazirmatn"/>
                          <a:sym typeface="Vazirmatn"/>
                        </a:rPr>
                        <a:t>پرسش‌های مبتنی بر مشاهدات </a:t>
                      </a:r>
                      <a:endParaRPr b="1" sz="1700">
                        <a:solidFill>
                          <a:srgbClr val="FF00FF"/>
                        </a:solidFill>
                        <a:latin typeface="Vazirmatn"/>
                        <a:ea typeface="Vazirmatn"/>
                        <a:cs typeface="Vazirmatn"/>
                        <a:sym typeface="Vazirmatn"/>
                      </a:endParaRPr>
                    </a:p>
                    <a:p>
                      <a:pPr indent="0" lvl="0" marL="0" marR="0" rtl="1" algn="r">
                        <a:lnSpc>
                          <a:spcPct val="115000"/>
                        </a:lnSpc>
                        <a:spcBef>
                          <a:spcPts val="0"/>
                        </a:spcBef>
                        <a:spcAft>
                          <a:spcPts val="0"/>
                        </a:spcAft>
                        <a:buClr>
                          <a:schemeClr val="dk1"/>
                        </a:buClr>
                        <a:buSzPts val="2200"/>
                        <a:buFont typeface="Arial"/>
                        <a:buNone/>
                      </a:pPr>
                      <a:r>
                        <a:t/>
                      </a:r>
                      <a:endParaRPr b="1" sz="1700">
                        <a:solidFill>
                          <a:srgbClr val="FF00FF"/>
                        </a:solidFill>
                        <a:latin typeface="Vazirmatn"/>
                        <a:ea typeface="Vazirmatn"/>
                        <a:cs typeface="Vazirmatn"/>
                        <a:sym typeface="Vazirmatn"/>
                      </a:endParaRPr>
                    </a:p>
                  </a:txBody>
                  <a:tcPr marT="68575" marB="68575" marR="68575" marL="68575"/>
                </a:tc>
                <a:tc>
                  <a:txBody>
                    <a:bodyPr/>
                    <a:lstStyle/>
                    <a:p>
                      <a:pPr indent="0" lvl="0" marL="0" marR="0" rtl="1" algn="r">
                        <a:lnSpc>
                          <a:spcPct val="115000"/>
                        </a:lnSpc>
                        <a:spcBef>
                          <a:spcPts val="0"/>
                        </a:spcBef>
                        <a:spcAft>
                          <a:spcPts val="0"/>
                        </a:spcAft>
                        <a:buClr>
                          <a:schemeClr val="dk1"/>
                        </a:buClr>
                        <a:buSzPts val="2200"/>
                        <a:buFont typeface="Arial"/>
                        <a:buNone/>
                      </a:pPr>
                      <a:r>
                        <a:rPr b="1" lang="en" sz="1700">
                          <a:solidFill>
                            <a:srgbClr val="FF00FF"/>
                          </a:solidFill>
                          <a:latin typeface="Vazirmatn"/>
                          <a:ea typeface="Vazirmatn"/>
                          <a:cs typeface="Vazirmatn"/>
                          <a:sym typeface="Vazirmatn"/>
                        </a:rPr>
                        <a:t>احساسات شخصی</a:t>
                      </a:r>
                      <a:endParaRPr b="1" sz="1700">
                        <a:solidFill>
                          <a:srgbClr val="FF00FF"/>
                        </a:solidFill>
                        <a:latin typeface="Vazirmatn"/>
                        <a:ea typeface="Vazirmatn"/>
                        <a:cs typeface="Vazirmatn"/>
                        <a:sym typeface="Vazirmatn"/>
                      </a:endParaRPr>
                    </a:p>
                    <a:p>
                      <a:pPr indent="0" lvl="0" marL="0" marR="0" rtl="1" algn="r">
                        <a:lnSpc>
                          <a:spcPct val="115000"/>
                        </a:lnSpc>
                        <a:spcBef>
                          <a:spcPts val="0"/>
                        </a:spcBef>
                        <a:spcAft>
                          <a:spcPts val="0"/>
                        </a:spcAft>
                        <a:buClr>
                          <a:schemeClr val="dk1"/>
                        </a:buClr>
                        <a:buSzPts val="2200"/>
                        <a:buFont typeface="Arial"/>
                        <a:buNone/>
                      </a:pPr>
                      <a:r>
                        <a:rPr b="1" lang="en" sz="1700">
                          <a:solidFill>
                            <a:srgbClr val="FF00FF"/>
                          </a:solidFill>
                          <a:latin typeface="Vazirmatn"/>
                          <a:ea typeface="Vazirmatn"/>
                          <a:cs typeface="Vazirmatn"/>
                          <a:sym typeface="Vazirmatn"/>
                        </a:rPr>
                        <a:t>(حدس‌ها/پیش‌فرض‌ها)</a:t>
                      </a:r>
                      <a:endParaRPr b="1" sz="1700">
                        <a:solidFill>
                          <a:srgbClr val="FF00FF"/>
                        </a:solidFill>
                        <a:latin typeface="Vazirmatn"/>
                        <a:ea typeface="Vazirmatn"/>
                        <a:cs typeface="Vazirmatn"/>
                        <a:sym typeface="Vazirmatn"/>
                      </a:endParaRPr>
                    </a:p>
                    <a:p>
                      <a:pPr indent="0" lvl="0" marL="0" marR="0" rtl="1" algn="r">
                        <a:lnSpc>
                          <a:spcPct val="115000"/>
                        </a:lnSpc>
                        <a:spcBef>
                          <a:spcPts val="0"/>
                        </a:spcBef>
                        <a:spcAft>
                          <a:spcPts val="0"/>
                        </a:spcAft>
                        <a:buClr>
                          <a:schemeClr val="dk1"/>
                        </a:buClr>
                        <a:buSzPts val="2200"/>
                        <a:buFont typeface="Arial"/>
                        <a:buNone/>
                      </a:pPr>
                      <a:r>
                        <a:t/>
                      </a:r>
                      <a:endParaRPr b="1" sz="1700">
                        <a:solidFill>
                          <a:srgbClr val="FF00FF"/>
                        </a:solidFill>
                        <a:latin typeface="Vazirmatn"/>
                        <a:ea typeface="Vazirmatn"/>
                        <a:cs typeface="Vazirmatn"/>
                        <a:sym typeface="Vazirmatn"/>
                      </a:endParaRPr>
                    </a:p>
                  </a:txBody>
                  <a:tcPr marT="68575" marB="68575" marR="68575" marL="68575">
                    <a:lnR cap="flat" cmpd="sng" w="9525">
                      <a:solidFill>
                        <a:srgbClr val="9E9E9E"/>
                      </a:solidFill>
                      <a:prstDash val="solid"/>
                      <a:round/>
                      <a:headEnd len="sm" w="sm" type="none"/>
                      <a:tailEnd len="sm" w="sm" type="none"/>
                    </a:lnR>
                  </a:tcPr>
                </a:tc>
                <a:tc>
                  <a:txBody>
                    <a:bodyPr/>
                    <a:lstStyle/>
                    <a:p>
                      <a:pPr indent="0" lvl="0" marL="0" marR="0" rtl="1" algn="r">
                        <a:lnSpc>
                          <a:spcPct val="115000"/>
                        </a:lnSpc>
                        <a:spcBef>
                          <a:spcPts val="0"/>
                        </a:spcBef>
                        <a:spcAft>
                          <a:spcPts val="0"/>
                        </a:spcAft>
                        <a:buClr>
                          <a:schemeClr val="dk1"/>
                        </a:buClr>
                        <a:buSzPts val="2200"/>
                        <a:buFont typeface="Arial"/>
                        <a:buNone/>
                      </a:pPr>
                      <a:r>
                        <a:rPr b="1" lang="en" sz="1700">
                          <a:solidFill>
                            <a:srgbClr val="FF00FF"/>
                          </a:solidFill>
                          <a:latin typeface="Vazirmatn"/>
                          <a:ea typeface="Vazirmatn"/>
                          <a:cs typeface="Vazirmatn"/>
                          <a:sym typeface="Vazirmatn"/>
                        </a:rPr>
                        <a:t>چه چیز مشاهده می‌کنید؟ </a:t>
                      </a:r>
                      <a:endParaRPr b="1" sz="1700">
                        <a:solidFill>
                          <a:srgbClr val="FF00FF"/>
                        </a:solidFill>
                        <a:latin typeface="Vazirmatn"/>
                        <a:ea typeface="Vazirmatn"/>
                        <a:cs typeface="Vazirmatn"/>
                        <a:sym typeface="Vazirmatn"/>
                      </a:endParaRPr>
                    </a:p>
                    <a:p>
                      <a:pPr indent="0" lvl="0" marL="0" marR="0" rtl="1" algn="r">
                        <a:lnSpc>
                          <a:spcPct val="115000"/>
                        </a:lnSpc>
                        <a:spcBef>
                          <a:spcPts val="0"/>
                        </a:spcBef>
                        <a:spcAft>
                          <a:spcPts val="0"/>
                        </a:spcAft>
                        <a:buClr>
                          <a:schemeClr val="dk1"/>
                        </a:buClr>
                        <a:buSzPts val="2200"/>
                        <a:buFont typeface="Arial"/>
                        <a:buNone/>
                      </a:pPr>
                      <a:r>
                        <a:rPr b="1" lang="en" sz="1700">
                          <a:solidFill>
                            <a:srgbClr val="FF00FF"/>
                          </a:solidFill>
                          <a:latin typeface="Vazirmatn"/>
                          <a:ea typeface="Vazirmatn"/>
                          <a:cs typeface="Vazirmatn"/>
                          <a:sym typeface="Vazirmatn"/>
                        </a:rPr>
                        <a:t>(مشاهده عینی)</a:t>
                      </a:r>
                      <a:endParaRPr b="1" sz="1700">
                        <a:solidFill>
                          <a:srgbClr val="FF00FF"/>
                        </a:solidFill>
                        <a:latin typeface="Vazirmatn"/>
                        <a:ea typeface="Vazirmatn"/>
                        <a:cs typeface="Vazirmatn"/>
                        <a:sym typeface="Vazirmatn"/>
                      </a:endParaRPr>
                    </a:p>
                  </a:txBody>
                  <a:tcPr marT="68575" marB="68575" marR="68575" marL="6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059150">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68575" marB="68575"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68575" marB="68575"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68575" marB="68575" marR="68575" marL="68575">
                    <a:lnT cap="flat" cmpd="sng" w="9525">
                      <a:solidFill>
                        <a:srgbClr val="9E9E9E"/>
                      </a:solidFill>
                      <a:prstDash val="solid"/>
                      <a:round/>
                      <a:headEnd len="sm" w="sm" type="none"/>
                      <a:tailEnd len="sm" w="sm" type="none"/>
                    </a:lnT>
                  </a:tcPr>
                </a:tc>
              </a:tr>
            </a:tbl>
          </a:graphicData>
        </a:graphic>
      </p:graphicFrame>
    </p:spTree>
  </p:cSld>
  <p:clrMapOvr>
    <a:masterClrMapping/>
  </p:clrMapOvr>
  <mc:AlternateContent>
    <mc:Choice Requires="p14">
      <p:transition p14:dur="100">
        <p14:prism dir="l"/>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0"/>
          <p:cNvSpPr txBox="1"/>
          <p:nvPr>
            <p:ph type="ctrTitle"/>
          </p:nvPr>
        </p:nvSpPr>
        <p:spPr>
          <a:xfrm>
            <a:off x="-1284887" y="340641"/>
            <a:ext cx="8222100" cy="838800"/>
          </a:xfrm>
          <a:prstGeom prst="rect">
            <a:avLst/>
          </a:prstGeom>
          <a:noFill/>
          <a:ln>
            <a:noFill/>
          </a:ln>
        </p:spPr>
        <p:txBody>
          <a:bodyPr anchorCtr="0" anchor="ctr" bIns="34275" lIns="68575" spcFirstLastPara="1" rIns="68575" wrap="square" tIns="34275">
            <a:noAutofit/>
          </a:bodyPr>
          <a:lstStyle/>
          <a:p>
            <a:pPr indent="0" lvl="0" marL="0" marR="0" rtl="1" algn="r">
              <a:lnSpc>
                <a:spcPct val="115000"/>
              </a:lnSpc>
              <a:spcBef>
                <a:spcPts val="0"/>
              </a:spcBef>
              <a:spcAft>
                <a:spcPts val="0"/>
              </a:spcAft>
              <a:buNone/>
            </a:pPr>
            <a:r>
              <a:rPr b="1" lang="en" sz="2700">
                <a:solidFill>
                  <a:srgbClr val="FFFF00"/>
                </a:solidFill>
                <a:latin typeface="Vazirmatn"/>
                <a:ea typeface="Vazirmatn"/>
                <a:cs typeface="Vazirmatn"/>
                <a:sym typeface="Vazirmatn"/>
              </a:rPr>
              <a:t>حالا نوبت شماست</a:t>
            </a:r>
            <a:endParaRPr b="1" sz="2700">
              <a:solidFill>
                <a:srgbClr val="FFFF00"/>
              </a:solidFill>
              <a:latin typeface="Vazirmatn"/>
              <a:ea typeface="Vazirmatn"/>
              <a:cs typeface="Vazirmatn"/>
              <a:sym typeface="Vazirmatn"/>
            </a:endParaRPr>
          </a:p>
        </p:txBody>
      </p:sp>
      <p:sp>
        <p:nvSpPr>
          <p:cNvPr id="256" name="Google Shape;256;p40"/>
          <p:cNvSpPr txBox="1"/>
          <p:nvPr/>
        </p:nvSpPr>
        <p:spPr>
          <a:xfrm>
            <a:off x="252749" y="1303331"/>
            <a:ext cx="8094600" cy="530400"/>
          </a:xfrm>
          <a:prstGeom prst="rect">
            <a:avLst/>
          </a:prstGeom>
          <a:noFill/>
          <a:ln>
            <a:noFill/>
          </a:ln>
        </p:spPr>
        <p:txBody>
          <a:bodyPr anchorCtr="0" anchor="ctr" bIns="34275" lIns="68575" spcFirstLastPara="1" rIns="68575" wrap="square" tIns="34275">
            <a:noAutofit/>
          </a:bodyPr>
          <a:lstStyle/>
          <a:p>
            <a:pPr indent="0" lvl="0" marL="0" marR="0" rtl="1" algn="r">
              <a:lnSpc>
                <a:spcPct val="115000"/>
              </a:lnSpc>
              <a:spcBef>
                <a:spcPts val="0"/>
              </a:spcBef>
              <a:spcAft>
                <a:spcPts val="0"/>
              </a:spcAft>
              <a:buNone/>
            </a:pPr>
            <a:r>
              <a:rPr lang="en" sz="2600">
                <a:solidFill>
                  <a:srgbClr val="FFFF00"/>
                </a:solidFill>
                <a:latin typeface="Vazirmatn"/>
                <a:ea typeface="Vazirmatn"/>
                <a:cs typeface="Vazirmatn"/>
                <a:sym typeface="Vazirmatn"/>
              </a:rPr>
              <a:t>یک پدیده را انتخاب کنید و این سه ستون را پر کنید.</a:t>
            </a:r>
            <a:endParaRPr sz="2600">
              <a:solidFill>
                <a:srgbClr val="FFFF00"/>
              </a:solidFill>
              <a:latin typeface="Vazirmatn"/>
              <a:ea typeface="Vazirmatn"/>
              <a:cs typeface="Vazirmatn"/>
              <a:sym typeface="Vazirmatn"/>
            </a:endParaRPr>
          </a:p>
        </p:txBody>
      </p:sp>
      <p:graphicFrame>
        <p:nvGraphicFramePr>
          <p:cNvPr id="257" name="Google Shape;257;p40"/>
          <p:cNvGraphicFramePr/>
          <p:nvPr/>
        </p:nvGraphicFramePr>
        <p:xfrm>
          <a:off x="188963" y="2075784"/>
          <a:ext cx="3000000" cy="3000000"/>
        </p:xfrm>
        <a:graphic>
          <a:graphicData uri="http://schemas.openxmlformats.org/drawingml/2006/table">
            <a:tbl>
              <a:tblPr>
                <a:noFill/>
                <a:tableStyleId>{C9AB8AB5-14CF-46E6-BE1C-EEAB38967EA7}</a:tableStyleId>
              </a:tblPr>
              <a:tblGrid>
                <a:gridCol w="2867100"/>
                <a:gridCol w="2614350"/>
                <a:gridCol w="2740725"/>
              </a:tblGrid>
              <a:tr h="285750">
                <a:tc>
                  <a:txBody>
                    <a:bodyPr/>
                    <a:lstStyle/>
                    <a:p>
                      <a:pPr indent="0" lvl="0" marL="0" marR="0" rtl="1" algn="r">
                        <a:lnSpc>
                          <a:spcPct val="115000"/>
                        </a:lnSpc>
                        <a:spcBef>
                          <a:spcPts val="0"/>
                        </a:spcBef>
                        <a:spcAft>
                          <a:spcPts val="0"/>
                        </a:spcAft>
                        <a:buClr>
                          <a:schemeClr val="dk1"/>
                        </a:buClr>
                        <a:buSzPts val="2200"/>
                        <a:buFont typeface="Arial"/>
                        <a:buNone/>
                      </a:pPr>
                      <a:r>
                        <a:rPr b="1" lang="en" sz="1700">
                          <a:solidFill>
                            <a:srgbClr val="FF00FF"/>
                          </a:solidFill>
                          <a:latin typeface="Vazirmatn"/>
                          <a:ea typeface="Vazirmatn"/>
                          <a:cs typeface="Vazirmatn"/>
                          <a:sym typeface="Vazirmatn"/>
                        </a:rPr>
                        <a:t>پرسش‌های مبتنی بر مشاهدات </a:t>
                      </a:r>
                      <a:endParaRPr b="1" sz="1700">
                        <a:solidFill>
                          <a:srgbClr val="FF00FF"/>
                        </a:solidFill>
                        <a:latin typeface="Vazirmatn"/>
                        <a:ea typeface="Vazirmatn"/>
                        <a:cs typeface="Vazirmatn"/>
                        <a:sym typeface="Vazirmatn"/>
                      </a:endParaRPr>
                    </a:p>
                    <a:p>
                      <a:pPr indent="0" lvl="0" marL="0" marR="0" rtl="1" algn="r">
                        <a:lnSpc>
                          <a:spcPct val="115000"/>
                        </a:lnSpc>
                        <a:spcBef>
                          <a:spcPts val="0"/>
                        </a:spcBef>
                        <a:spcAft>
                          <a:spcPts val="0"/>
                        </a:spcAft>
                        <a:buClr>
                          <a:schemeClr val="dk1"/>
                        </a:buClr>
                        <a:buSzPts val="2200"/>
                        <a:buFont typeface="Arial"/>
                        <a:buNone/>
                      </a:pPr>
                      <a:r>
                        <a:rPr b="1" lang="en" sz="1700">
                          <a:solidFill>
                            <a:schemeClr val="dk1"/>
                          </a:solidFill>
                          <a:latin typeface="Vazirmatn"/>
                          <a:ea typeface="Vazirmatn"/>
                          <a:cs typeface="Vazirmatn"/>
                          <a:sym typeface="Vazirmatn"/>
                        </a:rPr>
                        <a:t>.</a:t>
                      </a:r>
                      <a:endParaRPr b="1" sz="1700">
                        <a:solidFill>
                          <a:schemeClr val="dk1"/>
                        </a:solidFill>
                        <a:latin typeface="Vazirmatn"/>
                        <a:ea typeface="Vazirmatn"/>
                        <a:cs typeface="Vazirmatn"/>
                        <a:sym typeface="Vazirmatn"/>
                      </a:endParaRPr>
                    </a:p>
                  </a:txBody>
                  <a:tcPr marT="68575" marB="68575" marR="68575" marL="68575"/>
                </a:tc>
                <a:tc>
                  <a:txBody>
                    <a:bodyPr/>
                    <a:lstStyle/>
                    <a:p>
                      <a:pPr indent="0" lvl="0" marL="0" marR="0" rtl="1" algn="r">
                        <a:lnSpc>
                          <a:spcPct val="115000"/>
                        </a:lnSpc>
                        <a:spcBef>
                          <a:spcPts val="0"/>
                        </a:spcBef>
                        <a:spcAft>
                          <a:spcPts val="0"/>
                        </a:spcAft>
                        <a:buClr>
                          <a:schemeClr val="dk1"/>
                        </a:buClr>
                        <a:buSzPts val="2200"/>
                        <a:buFont typeface="Arial"/>
                        <a:buNone/>
                      </a:pPr>
                      <a:r>
                        <a:rPr b="1" lang="en" sz="1700">
                          <a:solidFill>
                            <a:srgbClr val="FF00FF"/>
                          </a:solidFill>
                          <a:latin typeface="Vazirmatn"/>
                          <a:ea typeface="Vazirmatn"/>
                          <a:cs typeface="Vazirmatn"/>
                          <a:sym typeface="Vazirmatn"/>
                        </a:rPr>
                        <a:t>احساسات شخصی</a:t>
                      </a:r>
                      <a:endParaRPr b="1" sz="1700">
                        <a:solidFill>
                          <a:srgbClr val="FF00FF"/>
                        </a:solidFill>
                        <a:latin typeface="Vazirmatn"/>
                        <a:ea typeface="Vazirmatn"/>
                        <a:cs typeface="Vazirmatn"/>
                        <a:sym typeface="Vazirmatn"/>
                      </a:endParaRPr>
                    </a:p>
                    <a:p>
                      <a:pPr indent="0" lvl="0" marL="0" marR="0" rtl="1" algn="r">
                        <a:lnSpc>
                          <a:spcPct val="115000"/>
                        </a:lnSpc>
                        <a:spcBef>
                          <a:spcPts val="0"/>
                        </a:spcBef>
                        <a:spcAft>
                          <a:spcPts val="0"/>
                        </a:spcAft>
                        <a:buClr>
                          <a:schemeClr val="dk1"/>
                        </a:buClr>
                        <a:buSzPts val="2200"/>
                        <a:buFont typeface="Arial"/>
                        <a:buNone/>
                      </a:pPr>
                      <a:r>
                        <a:rPr b="1" lang="en" sz="1700">
                          <a:solidFill>
                            <a:srgbClr val="FF00FF"/>
                          </a:solidFill>
                          <a:latin typeface="Vazirmatn"/>
                          <a:ea typeface="Vazirmatn"/>
                          <a:cs typeface="Vazirmatn"/>
                          <a:sym typeface="Vazirmatn"/>
                        </a:rPr>
                        <a:t>(حدس‌ها/پیش‌فرض‌ها)</a:t>
                      </a:r>
                      <a:endParaRPr b="1" sz="1700">
                        <a:solidFill>
                          <a:srgbClr val="FF00FF"/>
                        </a:solidFill>
                        <a:latin typeface="Vazirmatn"/>
                        <a:ea typeface="Vazirmatn"/>
                        <a:cs typeface="Vazirmatn"/>
                        <a:sym typeface="Vazirmatn"/>
                      </a:endParaRPr>
                    </a:p>
                    <a:p>
                      <a:pPr indent="0" lvl="0" marL="0" marR="0" rtl="1" algn="r">
                        <a:lnSpc>
                          <a:spcPct val="115000"/>
                        </a:lnSpc>
                        <a:spcBef>
                          <a:spcPts val="0"/>
                        </a:spcBef>
                        <a:spcAft>
                          <a:spcPts val="0"/>
                        </a:spcAft>
                        <a:buClr>
                          <a:schemeClr val="dk1"/>
                        </a:buClr>
                        <a:buSzPts val="2200"/>
                        <a:buFont typeface="Arial"/>
                        <a:buNone/>
                      </a:pPr>
                      <a:r>
                        <a:t/>
                      </a:r>
                      <a:endParaRPr b="1" sz="1700">
                        <a:solidFill>
                          <a:srgbClr val="FF00FF"/>
                        </a:solidFill>
                        <a:latin typeface="Vazirmatn"/>
                        <a:ea typeface="Vazirmatn"/>
                        <a:cs typeface="Vazirmatn"/>
                        <a:sym typeface="Vazirmatn"/>
                      </a:endParaRPr>
                    </a:p>
                  </a:txBody>
                  <a:tcPr marT="68575" marB="68575" marR="68575" marL="68575">
                    <a:lnR cap="flat" cmpd="sng" w="9525">
                      <a:solidFill>
                        <a:srgbClr val="9E9E9E"/>
                      </a:solidFill>
                      <a:prstDash val="solid"/>
                      <a:round/>
                      <a:headEnd len="sm" w="sm" type="none"/>
                      <a:tailEnd len="sm" w="sm" type="none"/>
                    </a:lnR>
                  </a:tcPr>
                </a:tc>
                <a:tc>
                  <a:txBody>
                    <a:bodyPr/>
                    <a:lstStyle/>
                    <a:p>
                      <a:pPr indent="0" lvl="0" marL="0" marR="0" rtl="1" algn="r">
                        <a:lnSpc>
                          <a:spcPct val="115000"/>
                        </a:lnSpc>
                        <a:spcBef>
                          <a:spcPts val="0"/>
                        </a:spcBef>
                        <a:spcAft>
                          <a:spcPts val="0"/>
                        </a:spcAft>
                        <a:buClr>
                          <a:schemeClr val="dk1"/>
                        </a:buClr>
                        <a:buSzPts val="2200"/>
                        <a:buFont typeface="Arial"/>
                        <a:buNone/>
                      </a:pPr>
                      <a:r>
                        <a:rPr b="1" lang="en" sz="1700">
                          <a:solidFill>
                            <a:srgbClr val="FF00FF"/>
                          </a:solidFill>
                          <a:latin typeface="Vazirmatn"/>
                          <a:ea typeface="Vazirmatn"/>
                          <a:cs typeface="Vazirmatn"/>
                          <a:sym typeface="Vazirmatn"/>
                        </a:rPr>
                        <a:t>چه چیز مشاهده می‌کنید؟ </a:t>
                      </a:r>
                      <a:endParaRPr b="1" sz="1700">
                        <a:solidFill>
                          <a:srgbClr val="FF00FF"/>
                        </a:solidFill>
                        <a:latin typeface="Vazirmatn"/>
                        <a:ea typeface="Vazirmatn"/>
                        <a:cs typeface="Vazirmatn"/>
                        <a:sym typeface="Vazirmatn"/>
                      </a:endParaRPr>
                    </a:p>
                    <a:p>
                      <a:pPr indent="0" lvl="0" marL="0" marR="0" rtl="1" algn="r">
                        <a:lnSpc>
                          <a:spcPct val="115000"/>
                        </a:lnSpc>
                        <a:spcBef>
                          <a:spcPts val="0"/>
                        </a:spcBef>
                        <a:spcAft>
                          <a:spcPts val="0"/>
                        </a:spcAft>
                        <a:buClr>
                          <a:schemeClr val="dk1"/>
                        </a:buClr>
                        <a:buSzPts val="2200"/>
                        <a:buFont typeface="Arial"/>
                        <a:buNone/>
                      </a:pPr>
                      <a:r>
                        <a:rPr b="1" lang="en" sz="1700">
                          <a:solidFill>
                            <a:srgbClr val="FF00FF"/>
                          </a:solidFill>
                          <a:latin typeface="Vazirmatn"/>
                          <a:ea typeface="Vazirmatn"/>
                          <a:cs typeface="Vazirmatn"/>
                          <a:sym typeface="Vazirmatn"/>
                        </a:rPr>
                        <a:t>(مشاهده عینی)</a:t>
                      </a:r>
                      <a:endParaRPr b="1" sz="1700">
                        <a:solidFill>
                          <a:srgbClr val="FF00FF"/>
                        </a:solidFill>
                        <a:latin typeface="Vazirmatn"/>
                        <a:ea typeface="Vazirmatn"/>
                        <a:cs typeface="Vazirmatn"/>
                        <a:sym typeface="Vazirmatn"/>
                      </a:endParaRPr>
                    </a:p>
                  </a:txBody>
                  <a:tcPr marT="68575" marB="68575" marR="68575" marL="6857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059150">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68575" marB="68575"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68575" marB="68575" marR="68575" marL="68575"/>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68575" marB="68575" marR="68575" marL="68575">
                    <a:lnT cap="flat" cmpd="sng" w="9525">
                      <a:solidFill>
                        <a:srgbClr val="9E9E9E"/>
                      </a:solidFill>
                      <a:prstDash val="solid"/>
                      <a:round/>
                      <a:headEnd len="sm" w="sm" type="none"/>
                      <a:tailEnd len="sm" w="sm" type="none"/>
                    </a:lnT>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1"/>
          <p:cNvSpPr txBox="1"/>
          <p:nvPr>
            <p:ph type="ctrTitle"/>
          </p:nvPr>
        </p:nvSpPr>
        <p:spPr>
          <a:xfrm>
            <a:off x="-1259612" y="536747"/>
            <a:ext cx="8222100" cy="838800"/>
          </a:xfrm>
          <a:prstGeom prst="rect">
            <a:avLst/>
          </a:prstGeom>
          <a:noFill/>
          <a:ln>
            <a:noFill/>
          </a:ln>
        </p:spPr>
        <p:txBody>
          <a:bodyPr anchorCtr="0" anchor="ctr" bIns="34275" lIns="68575" spcFirstLastPara="1" rIns="68575" wrap="square" tIns="34275">
            <a:noAutofit/>
          </a:bodyPr>
          <a:lstStyle/>
          <a:p>
            <a:pPr indent="0" lvl="0" marL="0" rtl="1" algn="r">
              <a:spcBef>
                <a:spcPts val="0"/>
              </a:spcBef>
              <a:spcAft>
                <a:spcPts val="0"/>
              </a:spcAft>
              <a:buClr>
                <a:srgbClr val="3B3059"/>
              </a:buClr>
              <a:buSzPts val="3600"/>
              <a:buFont typeface="Century Gothic"/>
              <a:buNone/>
            </a:pPr>
            <a:r>
              <a:rPr b="1" lang="en" sz="2700">
                <a:solidFill>
                  <a:srgbClr val="FFFF00"/>
                </a:solidFill>
                <a:latin typeface="Vazirmatn"/>
                <a:ea typeface="Vazirmatn"/>
                <a:cs typeface="Vazirmatn"/>
                <a:sym typeface="Vazirmatn"/>
              </a:rPr>
              <a:t>تهیه توصیه‌ها و جزوه‌های آموزشی مرتبط </a:t>
            </a:r>
            <a:endParaRPr b="1" sz="2700">
              <a:solidFill>
                <a:srgbClr val="FFFF00"/>
              </a:solidFill>
              <a:latin typeface="Vazirmatn"/>
              <a:ea typeface="Vazirmatn"/>
              <a:cs typeface="Vazirmatn"/>
              <a:sym typeface="Vazirmatn"/>
            </a:endParaRPr>
          </a:p>
          <a:p>
            <a:pPr indent="0" lvl="0" marL="0" rtl="1" algn="r">
              <a:spcBef>
                <a:spcPts val="0"/>
              </a:spcBef>
              <a:spcAft>
                <a:spcPts val="0"/>
              </a:spcAft>
              <a:buClr>
                <a:srgbClr val="3B3059"/>
              </a:buClr>
              <a:buSzPts val="3600"/>
              <a:buFont typeface="Century Gothic"/>
              <a:buNone/>
            </a:pPr>
            <a:r>
              <a:rPr b="1" lang="en" sz="2700">
                <a:solidFill>
                  <a:srgbClr val="FFFF00"/>
                </a:solidFill>
                <a:latin typeface="Vazirmatn"/>
                <a:ea typeface="Vazirmatn"/>
                <a:cs typeface="Vazirmatn"/>
                <a:sym typeface="Vazirmatn"/>
              </a:rPr>
              <a:t>با توسعه و پرورش زبانی از لحاظ فرهنگی</a:t>
            </a:r>
            <a:endParaRPr>
              <a:latin typeface="Vazirmatn"/>
              <a:ea typeface="Vazirmatn"/>
              <a:cs typeface="Vazirmatn"/>
              <a:sym typeface="Vazirmatn"/>
            </a:endParaRPr>
          </a:p>
        </p:txBody>
      </p:sp>
      <p:sp>
        <p:nvSpPr>
          <p:cNvPr id="263" name="Google Shape;263;p41"/>
          <p:cNvSpPr txBox="1"/>
          <p:nvPr>
            <p:ph idx="1" type="subTitle"/>
          </p:nvPr>
        </p:nvSpPr>
        <p:spPr>
          <a:xfrm>
            <a:off x="598088" y="2028900"/>
            <a:ext cx="8056500" cy="2287500"/>
          </a:xfrm>
          <a:prstGeom prst="rect">
            <a:avLst/>
          </a:prstGeom>
          <a:noFill/>
          <a:ln>
            <a:noFill/>
          </a:ln>
        </p:spPr>
        <p:txBody>
          <a:bodyPr anchorCtr="0" anchor="t" bIns="34275" lIns="68575" spcFirstLastPara="1" rIns="68575" wrap="square" tIns="34275">
            <a:normAutofit/>
          </a:bodyPr>
          <a:lstStyle/>
          <a:p>
            <a:pPr indent="0" lvl="0" marL="457200" marR="0" rtl="1" algn="r">
              <a:lnSpc>
                <a:spcPct val="100000"/>
              </a:lnSpc>
              <a:spcBef>
                <a:spcPts val="0"/>
              </a:spcBef>
              <a:spcAft>
                <a:spcPts val="0"/>
              </a:spcAft>
              <a:buNone/>
            </a:pPr>
            <a:r>
              <a:rPr b="1" lang="en" sz="1900">
                <a:solidFill>
                  <a:srgbClr val="FF00FF"/>
                </a:solidFill>
                <a:latin typeface="Vazirmatn"/>
                <a:ea typeface="Vazirmatn"/>
                <a:cs typeface="Vazirmatn"/>
                <a:sym typeface="Vazirmatn"/>
              </a:rPr>
              <a:t>۲.۱. مقدمه‌ای بر هنرهای فرهنگی</a:t>
            </a:r>
            <a:endParaRPr b="1" sz="1900">
              <a:solidFill>
                <a:srgbClr val="FF00FF"/>
              </a:solidFill>
              <a:latin typeface="Vazirmatn"/>
              <a:ea typeface="Vazirmatn"/>
              <a:cs typeface="Vazirmatn"/>
              <a:sym typeface="Vazirmatn"/>
            </a:endParaRPr>
          </a:p>
          <a:p>
            <a:pPr indent="0" lvl="0" marL="457200" marR="0" rtl="1" algn="r">
              <a:lnSpc>
                <a:spcPct val="100000"/>
              </a:lnSpc>
              <a:spcBef>
                <a:spcPts val="0"/>
              </a:spcBef>
              <a:spcAft>
                <a:spcPts val="0"/>
              </a:spcAft>
              <a:buNone/>
            </a:pPr>
            <a:r>
              <a:rPr b="1" lang="en" sz="1900">
                <a:solidFill>
                  <a:srgbClr val="FF00FF"/>
                </a:solidFill>
                <a:latin typeface="Vazirmatn"/>
                <a:ea typeface="Vazirmatn"/>
                <a:cs typeface="Vazirmatn"/>
                <a:sym typeface="Vazirmatn"/>
              </a:rPr>
              <a:t> (صفحات ۴۹ و ۵۰)</a:t>
            </a:r>
            <a:br>
              <a:rPr b="1" lang="en" sz="1900">
                <a:solidFill>
                  <a:srgbClr val="FF00FF"/>
                </a:solidFill>
                <a:latin typeface="Vazirmatn"/>
                <a:ea typeface="Vazirmatn"/>
                <a:cs typeface="Vazirmatn"/>
                <a:sym typeface="Vazirmatn"/>
              </a:rPr>
            </a:br>
            <a:endParaRPr b="1" sz="1900">
              <a:solidFill>
                <a:srgbClr val="FF00FF"/>
              </a:solidFill>
              <a:latin typeface="Vazirmatn"/>
              <a:ea typeface="Vazirmatn"/>
              <a:cs typeface="Vazirmatn"/>
              <a:sym typeface="Vazirmatn"/>
            </a:endParaRPr>
          </a:p>
          <a:p>
            <a:pPr indent="0" lvl="0" marL="457200" marR="0" rtl="1" algn="r">
              <a:lnSpc>
                <a:spcPct val="100000"/>
              </a:lnSpc>
              <a:spcBef>
                <a:spcPts val="0"/>
              </a:spcBef>
              <a:spcAft>
                <a:spcPts val="0"/>
              </a:spcAft>
              <a:buNone/>
            </a:pPr>
            <a:r>
              <a:rPr b="1" lang="en" sz="1900">
                <a:solidFill>
                  <a:srgbClr val="FF00FF"/>
                </a:solidFill>
                <a:latin typeface="Vazirmatn"/>
                <a:ea typeface="Vazirmatn"/>
                <a:cs typeface="Vazirmatn"/>
                <a:sym typeface="Vazirmatn"/>
              </a:rPr>
              <a:t>۲.۲. ابزارهای کشف هنر</a:t>
            </a:r>
            <a:endParaRPr b="1" sz="1900">
              <a:solidFill>
                <a:srgbClr val="FF00FF"/>
              </a:solidFill>
              <a:latin typeface="Vazirmatn"/>
              <a:ea typeface="Vazirmatn"/>
              <a:cs typeface="Vazirmatn"/>
              <a:sym typeface="Vazirmatn"/>
            </a:endParaRPr>
          </a:p>
          <a:p>
            <a:pPr indent="0" lvl="0" marL="457200" marR="0" rtl="1" algn="r">
              <a:lnSpc>
                <a:spcPct val="100000"/>
              </a:lnSpc>
              <a:spcBef>
                <a:spcPts val="0"/>
              </a:spcBef>
              <a:spcAft>
                <a:spcPts val="0"/>
              </a:spcAft>
              <a:buNone/>
            </a:pPr>
            <a:r>
              <a:rPr b="1" lang="en" sz="1900">
                <a:solidFill>
                  <a:srgbClr val="FF00FF"/>
                </a:solidFill>
                <a:latin typeface="Vazirmatn"/>
                <a:ea typeface="Vazirmatn"/>
                <a:cs typeface="Vazirmatn"/>
                <a:sym typeface="Vazirmatn"/>
              </a:rPr>
              <a:t> (صفحات ۵۱ و ۵۲)</a:t>
            </a:r>
            <a:endParaRPr b="1" sz="1900">
              <a:solidFill>
                <a:srgbClr val="FF00FF"/>
              </a:solidFill>
              <a:latin typeface="Vazirmatn"/>
              <a:ea typeface="Vazirmatn"/>
              <a:cs typeface="Vazirmatn"/>
              <a:sym typeface="Vazirmatn"/>
            </a:endParaRPr>
          </a:p>
          <a:p>
            <a:pPr indent="0" lvl="0" marL="457200" marR="0" rtl="1" algn="r">
              <a:lnSpc>
                <a:spcPct val="100000"/>
              </a:lnSpc>
              <a:spcBef>
                <a:spcPts val="0"/>
              </a:spcBef>
              <a:spcAft>
                <a:spcPts val="0"/>
              </a:spcAft>
              <a:buNone/>
            </a:pPr>
            <a:r>
              <a:t/>
            </a:r>
            <a:endParaRPr b="1" sz="1900">
              <a:solidFill>
                <a:srgbClr val="FF00FF"/>
              </a:solidFill>
              <a:latin typeface="Vazirmatn"/>
              <a:ea typeface="Vazirmatn"/>
              <a:cs typeface="Vazirmatn"/>
              <a:sym typeface="Vazirmatn"/>
            </a:endParaRPr>
          </a:p>
        </p:txBody>
      </p:sp>
      <p:pic>
        <p:nvPicPr>
          <p:cNvPr id="264" name="Google Shape;264;p41"/>
          <p:cNvPicPr preferRelativeResize="0"/>
          <p:nvPr/>
        </p:nvPicPr>
        <p:blipFill rotWithShape="1">
          <a:blip r:embed="rId3">
            <a:alphaModFix/>
          </a:blip>
          <a:srcRect b="0" l="0" r="0" t="0"/>
          <a:stretch/>
        </p:blipFill>
        <p:spPr>
          <a:xfrm>
            <a:off x="744413" y="1596281"/>
            <a:ext cx="2728631" cy="354722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2"/>
          <p:cNvSpPr txBox="1"/>
          <p:nvPr>
            <p:ph type="ctrTitle"/>
          </p:nvPr>
        </p:nvSpPr>
        <p:spPr>
          <a:xfrm>
            <a:off x="-198062" y="1535110"/>
            <a:ext cx="8222100" cy="838800"/>
          </a:xfrm>
          <a:prstGeom prst="rect">
            <a:avLst/>
          </a:prstGeom>
          <a:noFill/>
          <a:ln>
            <a:noFill/>
          </a:ln>
        </p:spPr>
        <p:txBody>
          <a:bodyPr anchorCtr="0" anchor="b" bIns="45700" lIns="91425" spcFirstLastPara="1" rIns="91425" wrap="square" tIns="45700">
            <a:normAutofit/>
          </a:bodyPr>
          <a:lstStyle/>
          <a:p>
            <a:pPr indent="0" lvl="0" marL="0" marR="0" rtl="1" algn="r">
              <a:lnSpc>
                <a:spcPct val="100000"/>
              </a:lnSpc>
              <a:spcBef>
                <a:spcPts val="0"/>
              </a:spcBef>
              <a:spcAft>
                <a:spcPts val="0"/>
              </a:spcAft>
              <a:buClr>
                <a:schemeClr val="lt1"/>
              </a:buClr>
              <a:buSzPts val="4100"/>
              <a:buFont typeface="Century Gothic"/>
              <a:buNone/>
            </a:pPr>
            <a:r>
              <a:rPr b="1" lang="en">
                <a:solidFill>
                  <a:srgbClr val="FFFF00"/>
                </a:solidFill>
                <a:latin typeface="Vazirmatn"/>
                <a:ea typeface="Vazirmatn"/>
                <a:cs typeface="Vazirmatn"/>
                <a:sym typeface="Vazirmatn"/>
              </a:rPr>
              <a:t>پژوهش هنری</a:t>
            </a:r>
            <a:endParaRPr b="1">
              <a:solidFill>
                <a:srgbClr val="FFFF00"/>
              </a:solidFill>
              <a:latin typeface="Vazirmatn"/>
              <a:ea typeface="Vazirmatn"/>
              <a:cs typeface="Vazirmatn"/>
              <a:sym typeface="Vazirmat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3"/>
          <p:cNvSpPr txBox="1"/>
          <p:nvPr>
            <p:ph type="ctrTitle"/>
          </p:nvPr>
        </p:nvSpPr>
        <p:spPr>
          <a:xfrm>
            <a:off x="-1196419" y="862198"/>
            <a:ext cx="8150700" cy="623100"/>
          </a:xfrm>
          <a:prstGeom prst="rect">
            <a:avLst/>
          </a:prstGeom>
          <a:noFill/>
          <a:ln>
            <a:noFill/>
          </a:ln>
        </p:spPr>
        <p:txBody>
          <a:bodyPr anchorCtr="0" anchor="ctr" bIns="45700" lIns="91425" spcFirstLastPara="1" rIns="91425" wrap="square" tIns="45700">
            <a:noAutofit/>
          </a:bodyPr>
          <a:lstStyle/>
          <a:p>
            <a:pPr indent="0" lvl="0" marL="0" marR="0" rtl="1" algn="r">
              <a:lnSpc>
                <a:spcPct val="115000"/>
              </a:lnSpc>
              <a:spcBef>
                <a:spcPts val="0"/>
              </a:spcBef>
              <a:spcAft>
                <a:spcPts val="0"/>
              </a:spcAft>
              <a:buNone/>
            </a:pPr>
            <a:r>
              <a:rPr b="1" lang="en" sz="2700">
                <a:solidFill>
                  <a:srgbClr val="FFFF00"/>
                </a:solidFill>
                <a:latin typeface="Vazirmatn"/>
                <a:ea typeface="Vazirmatn"/>
                <a:cs typeface="Vazirmatn"/>
                <a:sym typeface="Vazirmatn"/>
              </a:rPr>
              <a:t>دو گونه از پژوهش هنری: </a:t>
            </a:r>
            <a:br>
              <a:rPr b="1" lang="en" sz="2700">
                <a:solidFill>
                  <a:srgbClr val="FFFF00"/>
                </a:solidFill>
                <a:latin typeface="Vazirmatn"/>
                <a:ea typeface="Vazirmatn"/>
                <a:cs typeface="Vazirmatn"/>
                <a:sym typeface="Vazirmatn"/>
              </a:rPr>
            </a:br>
            <a:endParaRPr b="1" sz="2700">
              <a:solidFill>
                <a:srgbClr val="FFFF00"/>
              </a:solidFill>
              <a:latin typeface="Vazirmatn"/>
              <a:ea typeface="Vazirmatn"/>
              <a:cs typeface="Vazirmatn"/>
              <a:sym typeface="Vazirmatn"/>
            </a:endParaRPr>
          </a:p>
          <a:p>
            <a:pPr indent="0" lvl="0" marL="0" marR="0" rtl="1" algn="r">
              <a:lnSpc>
                <a:spcPct val="115000"/>
              </a:lnSpc>
              <a:spcBef>
                <a:spcPts val="0"/>
              </a:spcBef>
              <a:spcAft>
                <a:spcPts val="0"/>
              </a:spcAft>
              <a:buNone/>
            </a:pPr>
            <a:r>
              <a:t/>
            </a:r>
            <a:endParaRPr b="1" sz="2700">
              <a:solidFill>
                <a:srgbClr val="FFFF00"/>
              </a:solidFill>
              <a:latin typeface="Vazirmatn"/>
              <a:ea typeface="Vazirmatn"/>
              <a:cs typeface="Vazirmatn"/>
              <a:sym typeface="Vazirmatn"/>
            </a:endParaRPr>
          </a:p>
        </p:txBody>
      </p:sp>
      <p:sp>
        <p:nvSpPr>
          <p:cNvPr id="276" name="Google Shape;276;p43"/>
          <p:cNvSpPr txBox="1"/>
          <p:nvPr>
            <p:ph idx="1" type="subTitle"/>
          </p:nvPr>
        </p:nvSpPr>
        <p:spPr>
          <a:xfrm>
            <a:off x="416532" y="1679619"/>
            <a:ext cx="8222100" cy="432900"/>
          </a:xfrm>
          <a:prstGeom prst="rect">
            <a:avLst/>
          </a:prstGeom>
          <a:noFill/>
          <a:ln>
            <a:noFill/>
          </a:ln>
        </p:spPr>
        <p:txBody>
          <a:bodyPr anchorCtr="0" anchor="t" bIns="45700" lIns="91425" spcFirstLastPara="1" rIns="91425" wrap="square" tIns="45700">
            <a:noAutofit/>
          </a:bodyPr>
          <a:lstStyle/>
          <a:p>
            <a:pPr indent="0" lvl="0" marL="0" marR="0" rtl="1" algn="r">
              <a:lnSpc>
                <a:spcPct val="115000"/>
              </a:lnSpc>
              <a:spcBef>
                <a:spcPts val="0"/>
              </a:spcBef>
              <a:spcAft>
                <a:spcPts val="0"/>
              </a:spcAft>
              <a:buClr>
                <a:srgbClr val="000000"/>
              </a:buClr>
              <a:buSzPts val="2200"/>
              <a:buFont typeface="Arial"/>
              <a:buNone/>
            </a:pPr>
            <a:r>
              <a:rPr b="1" lang="en" sz="2300">
                <a:solidFill>
                  <a:srgbClr val="FF00FF"/>
                </a:solidFill>
                <a:latin typeface="Vazirmatn"/>
                <a:ea typeface="Vazirmatn"/>
                <a:cs typeface="Vazirmatn"/>
                <a:sym typeface="Vazirmatn"/>
              </a:rPr>
              <a:t>یک) مصاحبه‌های قوم‌شناسانه</a:t>
            </a:r>
            <a:endParaRPr b="1" sz="2300">
              <a:solidFill>
                <a:srgbClr val="FF00FF"/>
              </a:solidFill>
              <a:latin typeface="Vazirmatn"/>
              <a:ea typeface="Vazirmatn"/>
              <a:cs typeface="Vazirmatn"/>
              <a:sym typeface="Vazirmatn"/>
            </a:endParaRPr>
          </a:p>
          <a:p>
            <a:pPr indent="0" lvl="0" marL="0" marR="0" rtl="1" algn="r">
              <a:lnSpc>
                <a:spcPct val="115000"/>
              </a:lnSpc>
              <a:spcBef>
                <a:spcPts val="0"/>
              </a:spcBef>
              <a:spcAft>
                <a:spcPts val="0"/>
              </a:spcAft>
              <a:buClr>
                <a:schemeClr val="dk1"/>
              </a:buClr>
              <a:buSzPts val="2200"/>
              <a:buFont typeface="Arial"/>
              <a:buNone/>
            </a:pPr>
            <a:r>
              <a:t/>
            </a:r>
            <a:endParaRPr b="1" sz="2300">
              <a:solidFill>
                <a:srgbClr val="FF00FF"/>
              </a:solidFill>
              <a:latin typeface="Vazirmatn"/>
              <a:ea typeface="Vazirmatn"/>
              <a:cs typeface="Vazirmatn"/>
              <a:sym typeface="Vazirmatn"/>
            </a:endParaRPr>
          </a:p>
          <a:p>
            <a:pPr indent="0" lvl="0" marL="0" marR="0" rtl="1" algn="r">
              <a:lnSpc>
                <a:spcPct val="115000"/>
              </a:lnSpc>
              <a:spcBef>
                <a:spcPts val="0"/>
              </a:spcBef>
              <a:spcAft>
                <a:spcPts val="0"/>
              </a:spcAft>
              <a:buClr>
                <a:schemeClr val="dk1"/>
              </a:buClr>
              <a:buSzPts val="2200"/>
              <a:buFont typeface="Arial"/>
              <a:buNone/>
            </a:pPr>
            <a:r>
              <a:rPr b="1" lang="en" sz="2300">
                <a:solidFill>
                  <a:srgbClr val="FF00FF"/>
                </a:solidFill>
                <a:latin typeface="Vazirmatn"/>
                <a:ea typeface="Vazirmatn"/>
                <a:cs typeface="Vazirmatn"/>
                <a:sym typeface="Vazirmatn"/>
              </a:rPr>
              <a:t>دو) پرسش‌گری به صورت مستقیم</a:t>
            </a:r>
            <a:endParaRPr b="1" sz="2300">
              <a:solidFill>
                <a:srgbClr val="FF00FF"/>
              </a:solidFill>
              <a:latin typeface="Vazirmatn"/>
              <a:ea typeface="Vazirmatn"/>
              <a:cs typeface="Vazirmatn"/>
              <a:sym typeface="Vazirmatn"/>
            </a:endParaRPr>
          </a:p>
          <a:p>
            <a:pPr indent="0" lvl="0" marL="0" marR="0" rtl="1" algn="r">
              <a:lnSpc>
                <a:spcPct val="115000"/>
              </a:lnSpc>
              <a:spcBef>
                <a:spcPts val="0"/>
              </a:spcBef>
              <a:spcAft>
                <a:spcPts val="0"/>
              </a:spcAft>
              <a:buClr>
                <a:schemeClr val="dk1"/>
              </a:buClr>
              <a:buSzPts val="2200"/>
              <a:buFont typeface="Arial"/>
              <a:buNone/>
            </a:pPr>
            <a:r>
              <a:t/>
            </a:r>
            <a:endParaRPr b="1" sz="1900">
              <a:solidFill>
                <a:srgbClr val="FF00FF"/>
              </a:solidFill>
              <a:latin typeface="Vazirmatn"/>
              <a:ea typeface="Vazirmatn"/>
              <a:cs typeface="Vazirmatn"/>
              <a:sym typeface="Vazirmatn"/>
            </a:endParaRPr>
          </a:p>
          <a:p>
            <a:pPr indent="-228600" lvl="0" marL="457200" rtl="0" algn="l">
              <a:lnSpc>
                <a:spcPct val="100000"/>
              </a:lnSpc>
              <a:spcBef>
                <a:spcPts val="2000"/>
              </a:spcBef>
              <a:spcAft>
                <a:spcPts val="0"/>
              </a:spcAft>
              <a:buSzPts val="1400"/>
              <a:buNone/>
            </a:pPr>
            <a:r>
              <a:t/>
            </a:r>
            <a:endParaRPr/>
          </a:p>
        </p:txBody>
      </p:sp>
      <p:pic>
        <p:nvPicPr>
          <p:cNvPr id="277" name="Google Shape;277;p43"/>
          <p:cNvPicPr preferRelativeResize="0"/>
          <p:nvPr/>
        </p:nvPicPr>
        <p:blipFill rotWithShape="1">
          <a:blip r:embed="rId3">
            <a:alphaModFix/>
          </a:blip>
          <a:srcRect b="0" l="0" r="0" t="0"/>
          <a:stretch/>
        </p:blipFill>
        <p:spPr>
          <a:xfrm>
            <a:off x="681938" y="1409394"/>
            <a:ext cx="3539491" cy="2324704"/>
          </a:xfrm>
          <a:prstGeom prst="rect">
            <a:avLst/>
          </a:prstGeom>
          <a:noFill/>
          <a:ln>
            <a:noFill/>
          </a:ln>
          <a:effectLst>
            <a:outerShdw blurRad="485775" rotWithShape="0" algn="bl" dir="12660000" dist="733425">
              <a:srgbClr val="000000"/>
            </a:outerShdw>
            <a:reflection blurRad="0" dir="5400000" dist="38100" endA="0" endPos="30000" fadeDir="5400012" kx="0" rotWithShape="0" algn="bl" stPos="0" sy="-100000" ky="0"/>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4"/>
          <p:cNvSpPr txBox="1"/>
          <p:nvPr>
            <p:ph type="ctrTitle"/>
          </p:nvPr>
        </p:nvSpPr>
        <p:spPr>
          <a:xfrm>
            <a:off x="598105" y="120655"/>
            <a:ext cx="6356100" cy="2493600"/>
          </a:xfrm>
          <a:prstGeom prst="rect">
            <a:avLst/>
          </a:prstGeom>
          <a:noFill/>
          <a:ln>
            <a:noFill/>
          </a:ln>
        </p:spPr>
        <p:txBody>
          <a:bodyPr anchorCtr="0" anchor="ctr" bIns="45700" lIns="91425" spcFirstLastPara="1" rIns="91425" wrap="square" tIns="45700">
            <a:noAutofit/>
          </a:bodyPr>
          <a:lstStyle/>
          <a:p>
            <a:pPr indent="0" lvl="0" marL="0" rtl="1" algn="r">
              <a:lnSpc>
                <a:spcPct val="100000"/>
              </a:lnSpc>
              <a:spcBef>
                <a:spcPts val="0"/>
              </a:spcBef>
              <a:spcAft>
                <a:spcPts val="0"/>
              </a:spcAft>
              <a:buClr>
                <a:schemeClr val="accent1"/>
              </a:buClr>
              <a:buSzPts val="1800"/>
              <a:buNone/>
            </a:pPr>
            <a:r>
              <a:rPr b="1" lang="en" sz="2700">
                <a:solidFill>
                  <a:srgbClr val="FFFF00"/>
                </a:solidFill>
                <a:latin typeface="Vazirmatn"/>
                <a:ea typeface="Vazirmatn"/>
                <a:cs typeface="Vazirmatn"/>
                <a:sym typeface="Vazirmatn"/>
              </a:rPr>
              <a:t>دو گونه از پژوهش هنری: </a:t>
            </a:r>
            <a:br>
              <a:rPr b="1" lang="en">
                <a:latin typeface="Vazirmatn"/>
                <a:ea typeface="Vazirmatn"/>
                <a:cs typeface="Vazirmatn"/>
                <a:sym typeface="Vazirmatn"/>
              </a:rPr>
            </a:br>
            <a:endParaRPr b="1">
              <a:latin typeface="Vazirmatn"/>
              <a:ea typeface="Vazirmatn"/>
              <a:cs typeface="Vazirmatn"/>
              <a:sym typeface="Vazirmatn"/>
            </a:endParaRPr>
          </a:p>
          <a:p>
            <a:pPr indent="0" lvl="0" marL="0" rtl="0" algn="l">
              <a:lnSpc>
                <a:spcPct val="100000"/>
              </a:lnSpc>
              <a:spcBef>
                <a:spcPts val="0"/>
              </a:spcBef>
              <a:spcAft>
                <a:spcPts val="0"/>
              </a:spcAft>
              <a:buClr>
                <a:schemeClr val="accent1"/>
              </a:buClr>
              <a:buSzPts val="1800"/>
              <a:buNone/>
            </a:pPr>
            <a:r>
              <a:t/>
            </a:r>
            <a:endParaRPr/>
          </a:p>
        </p:txBody>
      </p:sp>
      <p:sp>
        <p:nvSpPr>
          <p:cNvPr id="283" name="Google Shape;283;p44"/>
          <p:cNvSpPr txBox="1"/>
          <p:nvPr>
            <p:ph idx="1" type="subTitle"/>
          </p:nvPr>
        </p:nvSpPr>
        <p:spPr>
          <a:xfrm>
            <a:off x="724463" y="2614100"/>
            <a:ext cx="8222100" cy="432900"/>
          </a:xfrm>
          <a:prstGeom prst="rect">
            <a:avLst/>
          </a:prstGeom>
          <a:noFill/>
          <a:ln>
            <a:noFill/>
          </a:ln>
        </p:spPr>
        <p:txBody>
          <a:bodyPr anchorCtr="0" anchor="t" bIns="45700" lIns="91425" spcFirstLastPara="1" rIns="91425" wrap="square" tIns="45700">
            <a:noAutofit/>
          </a:bodyPr>
          <a:lstStyle/>
          <a:p>
            <a:pPr indent="0" lvl="0" marL="457200" rtl="1" algn="r">
              <a:lnSpc>
                <a:spcPct val="100000"/>
              </a:lnSpc>
              <a:spcBef>
                <a:spcPts val="0"/>
              </a:spcBef>
              <a:spcAft>
                <a:spcPts val="0"/>
              </a:spcAft>
              <a:buNone/>
            </a:pPr>
            <a:r>
              <a:rPr b="1" lang="en" sz="2300">
                <a:solidFill>
                  <a:srgbClr val="FF00FF"/>
                </a:solidFill>
                <a:latin typeface="Vazirmatn"/>
                <a:ea typeface="Vazirmatn"/>
                <a:cs typeface="Vazirmatn"/>
                <a:sym typeface="Vazirmatn"/>
              </a:rPr>
              <a:t>یک) مصاحبه‌های قوم‌شناسانه</a:t>
            </a:r>
            <a:endParaRPr sz="2300">
              <a:solidFill>
                <a:schemeClr val="accent1"/>
              </a:solidFill>
              <a:latin typeface="Vazirmatn"/>
              <a:ea typeface="Vazirmatn"/>
              <a:cs typeface="Vazirmatn"/>
              <a:sym typeface="Vazirmatn"/>
            </a:endParaRPr>
          </a:p>
          <a:p>
            <a:pPr indent="0" lvl="0" marL="0" rtl="0" algn="l">
              <a:lnSpc>
                <a:spcPct val="100000"/>
              </a:lnSpc>
              <a:spcBef>
                <a:spcPts val="2000"/>
              </a:spcBef>
              <a:spcAft>
                <a:spcPts val="0"/>
              </a:spcAft>
              <a:buSzPts val="1400"/>
              <a:buNone/>
            </a:pPr>
            <a:r>
              <a:t/>
            </a:r>
            <a:endParaRPr sz="3200"/>
          </a:p>
        </p:txBody>
      </p:sp>
      <p:pic>
        <p:nvPicPr>
          <p:cNvPr id="284" name="Google Shape;284;p44"/>
          <p:cNvPicPr preferRelativeResize="0"/>
          <p:nvPr/>
        </p:nvPicPr>
        <p:blipFill rotWithShape="1">
          <a:blip r:embed="rId3">
            <a:alphaModFix/>
          </a:blip>
          <a:srcRect b="0" l="0" r="0" t="0"/>
          <a:stretch/>
        </p:blipFill>
        <p:spPr>
          <a:xfrm>
            <a:off x="1073700" y="1770013"/>
            <a:ext cx="3539491" cy="2324704"/>
          </a:xfrm>
          <a:prstGeom prst="rect">
            <a:avLst/>
          </a:prstGeom>
          <a:noFill/>
          <a:ln>
            <a:noFill/>
          </a:ln>
          <a:effectLst>
            <a:outerShdw blurRad="485775" rotWithShape="0" algn="bl" dir="12660000" dist="733425">
              <a:srgbClr val="000000"/>
            </a:outerShdw>
            <a:reflection blurRad="0" dir="5400000" dist="38100" endA="0" endPos="30000" fadeDir="5400012" kx="0" rotWithShape="0" algn="bl" stPos="0" sy="-100000" ky="0"/>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5"/>
          <p:cNvSpPr txBox="1"/>
          <p:nvPr>
            <p:ph type="ctrTitle"/>
          </p:nvPr>
        </p:nvSpPr>
        <p:spPr>
          <a:xfrm>
            <a:off x="-1207075" y="966422"/>
            <a:ext cx="8222100" cy="838800"/>
          </a:xfrm>
          <a:prstGeom prst="rect">
            <a:avLst/>
          </a:prstGeom>
          <a:noFill/>
          <a:ln>
            <a:noFill/>
          </a:ln>
        </p:spPr>
        <p:txBody>
          <a:bodyPr anchorCtr="0" anchor="ctr" bIns="45700" lIns="91425" spcFirstLastPara="1" rIns="91425" wrap="square" tIns="45700">
            <a:noAutofit/>
          </a:bodyPr>
          <a:lstStyle/>
          <a:p>
            <a:pPr indent="0" lvl="0" marL="0" rtl="1" algn="r">
              <a:lnSpc>
                <a:spcPct val="100000"/>
              </a:lnSpc>
              <a:spcBef>
                <a:spcPts val="0"/>
              </a:spcBef>
              <a:spcAft>
                <a:spcPts val="0"/>
              </a:spcAft>
              <a:buClr>
                <a:schemeClr val="accent1"/>
              </a:buClr>
              <a:buSzPts val="1800"/>
              <a:buNone/>
            </a:pPr>
            <a:r>
              <a:rPr b="1" lang="en" sz="2700">
                <a:solidFill>
                  <a:srgbClr val="FFFF00"/>
                </a:solidFill>
                <a:latin typeface="Vazirmatn"/>
                <a:ea typeface="Vazirmatn"/>
                <a:cs typeface="Vazirmatn"/>
                <a:sym typeface="Vazirmatn"/>
              </a:rPr>
              <a:t>دو گونه از پژوهش هنری: </a:t>
            </a:r>
            <a:br>
              <a:rPr b="1" lang="en">
                <a:latin typeface="Vazirmatn"/>
                <a:ea typeface="Vazirmatn"/>
                <a:cs typeface="Vazirmatn"/>
                <a:sym typeface="Vazirmatn"/>
              </a:rPr>
            </a:br>
            <a:endParaRPr b="1">
              <a:latin typeface="Vazirmatn"/>
              <a:ea typeface="Vazirmatn"/>
              <a:cs typeface="Vazirmatn"/>
              <a:sym typeface="Vazirmatn"/>
            </a:endParaRPr>
          </a:p>
          <a:p>
            <a:pPr indent="0" lvl="0" marL="0" rtl="0" algn="l">
              <a:lnSpc>
                <a:spcPct val="100000"/>
              </a:lnSpc>
              <a:spcBef>
                <a:spcPts val="0"/>
              </a:spcBef>
              <a:spcAft>
                <a:spcPts val="0"/>
              </a:spcAft>
              <a:buClr>
                <a:schemeClr val="accent1"/>
              </a:buClr>
              <a:buSzPts val="1800"/>
              <a:buNone/>
            </a:pPr>
            <a:r>
              <a:t/>
            </a:r>
            <a:endParaRPr/>
          </a:p>
        </p:txBody>
      </p:sp>
      <p:sp>
        <p:nvSpPr>
          <p:cNvPr id="290" name="Google Shape;290;p45"/>
          <p:cNvSpPr txBox="1"/>
          <p:nvPr>
            <p:ph idx="1" type="subTitle"/>
          </p:nvPr>
        </p:nvSpPr>
        <p:spPr>
          <a:xfrm>
            <a:off x="921826" y="2715913"/>
            <a:ext cx="8222100" cy="432900"/>
          </a:xfrm>
          <a:prstGeom prst="rect">
            <a:avLst/>
          </a:prstGeom>
          <a:noFill/>
          <a:ln>
            <a:noFill/>
          </a:ln>
        </p:spPr>
        <p:txBody>
          <a:bodyPr anchorCtr="0" anchor="t" bIns="45700" lIns="91425" spcFirstLastPara="1" rIns="91425" wrap="square" tIns="45700">
            <a:normAutofit fontScale="25000" lnSpcReduction="20000"/>
          </a:bodyPr>
          <a:lstStyle/>
          <a:p>
            <a:pPr indent="0" lvl="0" marL="457200" rtl="1" algn="r">
              <a:lnSpc>
                <a:spcPct val="100000"/>
              </a:lnSpc>
              <a:spcBef>
                <a:spcPts val="0"/>
              </a:spcBef>
              <a:spcAft>
                <a:spcPts val="0"/>
              </a:spcAft>
              <a:buNone/>
            </a:pPr>
            <a:r>
              <a:rPr b="1" lang="en" sz="9000">
                <a:solidFill>
                  <a:srgbClr val="FF00FF"/>
                </a:solidFill>
                <a:latin typeface="Vazirmatn"/>
                <a:ea typeface="Vazirmatn"/>
                <a:cs typeface="Vazirmatn"/>
                <a:sym typeface="Vazirmatn"/>
              </a:rPr>
              <a:t>دو) پرسش‌گری به صورت مستقیم</a:t>
            </a:r>
            <a:endParaRPr sz="9000">
              <a:solidFill>
                <a:schemeClr val="accent1"/>
              </a:solidFill>
              <a:latin typeface="Vazirmatn"/>
              <a:ea typeface="Vazirmatn"/>
              <a:cs typeface="Vazirmatn"/>
              <a:sym typeface="Vazirmatn"/>
            </a:endParaRPr>
          </a:p>
          <a:p>
            <a:pPr indent="0" lvl="0" marL="0" rtl="0" algn="l">
              <a:lnSpc>
                <a:spcPct val="100000"/>
              </a:lnSpc>
              <a:spcBef>
                <a:spcPts val="2000"/>
              </a:spcBef>
              <a:spcAft>
                <a:spcPts val="0"/>
              </a:spcAft>
              <a:buSzPct val="43750"/>
              <a:buNone/>
            </a:pPr>
            <a:r>
              <a:t/>
            </a:r>
            <a:endParaRPr sz="3200"/>
          </a:p>
        </p:txBody>
      </p:sp>
      <p:pic>
        <p:nvPicPr>
          <p:cNvPr id="291" name="Google Shape;291;p45"/>
          <p:cNvPicPr preferRelativeResize="0"/>
          <p:nvPr/>
        </p:nvPicPr>
        <p:blipFill rotWithShape="1">
          <a:blip r:embed="rId3">
            <a:alphaModFix/>
          </a:blip>
          <a:srcRect b="0" l="0" r="0" t="0"/>
          <a:stretch/>
        </p:blipFill>
        <p:spPr>
          <a:xfrm>
            <a:off x="1134272" y="1770013"/>
            <a:ext cx="3539491" cy="2324704"/>
          </a:xfrm>
          <a:prstGeom prst="rect">
            <a:avLst/>
          </a:prstGeom>
          <a:noFill/>
          <a:ln>
            <a:noFill/>
          </a:ln>
          <a:effectLst>
            <a:outerShdw blurRad="485775" rotWithShape="0" algn="bl" dir="12660000" dist="733425">
              <a:srgbClr val="000000"/>
            </a:outerShdw>
            <a:reflection blurRad="0" dir="5400000" dist="38100" endA="0" endPos="30000" fadeDir="5400012" kx="0" rotWithShape="0" algn="bl" stPos="0" sy="-100000" ky="0"/>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8"/>
          <p:cNvSpPr txBox="1"/>
          <p:nvPr/>
        </p:nvSpPr>
        <p:spPr>
          <a:xfrm>
            <a:off x="2438111" y="3880306"/>
            <a:ext cx="5279100" cy="692700"/>
          </a:xfrm>
          <a:prstGeom prst="rect">
            <a:avLst/>
          </a:prstGeom>
          <a:noFill/>
          <a:ln>
            <a:noFill/>
          </a:ln>
        </p:spPr>
        <p:txBody>
          <a:bodyPr anchorCtr="0" anchor="ctr" bIns="34275" lIns="68575" spcFirstLastPara="1" rIns="68575" wrap="square" tIns="34275">
            <a:noAutofit/>
          </a:bodyPr>
          <a:lstStyle/>
          <a:p>
            <a:pPr indent="0" lvl="0" marL="0" marR="0" rtl="1" algn="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Vazirmatn"/>
              <a:ea typeface="Vazirmatn"/>
              <a:cs typeface="Vazirmatn"/>
              <a:sym typeface="Vazirmatn"/>
            </a:endParaRPr>
          </a:p>
          <a:p>
            <a:pPr indent="0" lvl="0" marL="0" marR="0" rtl="1" algn="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entury Gothic"/>
              <a:ea typeface="Century Gothic"/>
              <a:cs typeface="Century Gothic"/>
              <a:sym typeface="Century Gothic"/>
            </a:endParaRPr>
          </a:p>
        </p:txBody>
      </p:sp>
      <p:pic>
        <p:nvPicPr>
          <p:cNvPr descr="Khaen Player LahuShi.jpg" id="152" name="Google Shape;152;p28"/>
          <p:cNvPicPr preferRelativeResize="0"/>
          <p:nvPr/>
        </p:nvPicPr>
        <p:blipFill rotWithShape="1">
          <a:blip r:embed="rId3">
            <a:alphaModFix/>
          </a:blip>
          <a:srcRect b="0" l="0" r="0" t="0"/>
          <a:stretch/>
        </p:blipFill>
        <p:spPr>
          <a:xfrm>
            <a:off x="348281" y="1123519"/>
            <a:ext cx="1646869" cy="1894331"/>
          </a:xfrm>
          <a:prstGeom prst="rect">
            <a:avLst/>
          </a:prstGeom>
          <a:noFill/>
          <a:ln>
            <a:noFill/>
          </a:ln>
        </p:spPr>
      </p:pic>
      <p:pic>
        <p:nvPicPr>
          <p:cNvPr descr="DSCF3709_1" id="153" name="Google Shape;153;p28"/>
          <p:cNvPicPr preferRelativeResize="0"/>
          <p:nvPr/>
        </p:nvPicPr>
        <p:blipFill rotWithShape="1">
          <a:blip r:embed="rId4">
            <a:alphaModFix/>
          </a:blip>
          <a:srcRect b="0" l="0" r="0" t="0"/>
          <a:stretch/>
        </p:blipFill>
        <p:spPr>
          <a:xfrm>
            <a:off x="343717" y="2962836"/>
            <a:ext cx="1651427" cy="1606340"/>
          </a:xfrm>
          <a:prstGeom prst="rect">
            <a:avLst/>
          </a:prstGeom>
          <a:noFill/>
          <a:ln>
            <a:noFill/>
          </a:ln>
        </p:spPr>
      </p:pic>
      <p:pic>
        <p:nvPicPr>
          <p:cNvPr descr="IMG_1353" id="154" name="Google Shape;154;p28"/>
          <p:cNvPicPr preferRelativeResize="0"/>
          <p:nvPr/>
        </p:nvPicPr>
        <p:blipFill rotWithShape="1">
          <a:blip r:embed="rId5">
            <a:alphaModFix/>
          </a:blip>
          <a:srcRect b="0" l="33018" r="18517" t="9763"/>
          <a:stretch/>
        </p:blipFill>
        <p:spPr>
          <a:xfrm>
            <a:off x="5866106" y="1123519"/>
            <a:ext cx="1574213" cy="3449344"/>
          </a:xfrm>
          <a:prstGeom prst="rect">
            <a:avLst/>
          </a:prstGeom>
          <a:noFill/>
          <a:ln>
            <a:noFill/>
          </a:ln>
        </p:spPr>
      </p:pic>
      <p:pic>
        <p:nvPicPr>
          <p:cNvPr descr="Dong_Aug" id="155" name="Google Shape;155;p28"/>
          <p:cNvPicPr preferRelativeResize="0"/>
          <p:nvPr/>
        </p:nvPicPr>
        <p:blipFill rotWithShape="1">
          <a:blip r:embed="rId6">
            <a:alphaModFix/>
          </a:blip>
          <a:srcRect b="28078" l="0" r="33020" t="0"/>
          <a:stretch/>
        </p:blipFill>
        <p:spPr>
          <a:xfrm flipH="1" rot="-11">
            <a:off x="4003180" y="1123521"/>
            <a:ext cx="1608733" cy="1984252"/>
          </a:xfrm>
          <a:prstGeom prst="rect">
            <a:avLst/>
          </a:prstGeom>
          <a:noFill/>
          <a:ln>
            <a:noFill/>
          </a:ln>
        </p:spPr>
      </p:pic>
      <p:pic>
        <p:nvPicPr>
          <p:cNvPr descr="Children's song (still).m4v" id="156" name="Google Shape;156;p28"/>
          <p:cNvPicPr preferRelativeResize="0"/>
          <p:nvPr/>
        </p:nvPicPr>
        <p:blipFill rotWithShape="1">
          <a:blip r:embed="rId7">
            <a:alphaModFix/>
          </a:blip>
          <a:srcRect b="0" l="0" r="0" t="0"/>
          <a:stretch/>
        </p:blipFill>
        <p:spPr>
          <a:xfrm>
            <a:off x="3742350" y="3159600"/>
            <a:ext cx="2130412" cy="1413262"/>
          </a:xfrm>
          <a:prstGeom prst="rect">
            <a:avLst/>
          </a:prstGeom>
          <a:noFill/>
          <a:ln>
            <a:noFill/>
          </a:ln>
        </p:spPr>
      </p:pic>
      <p:pic>
        <p:nvPicPr>
          <p:cNvPr id="157" name="Google Shape;157;p28"/>
          <p:cNvPicPr preferRelativeResize="0"/>
          <p:nvPr/>
        </p:nvPicPr>
        <p:blipFill rotWithShape="1">
          <a:blip r:embed="rId8">
            <a:alphaModFix/>
          </a:blip>
          <a:srcRect b="-878" l="9464" r="5653" t="17245"/>
          <a:stretch/>
        </p:blipFill>
        <p:spPr>
          <a:xfrm>
            <a:off x="2140275" y="1123512"/>
            <a:ext cx="1608722" cy="2036098"/>
          </a:xfrm>
          <a:prstGeom prst="rect">
            <a:avLst/>
          </a:prstGeom>
          <a:noFill/>
          <a:ln>
            <a:noFill/>
          </a:ln>
        </p:spPr>
      </p:pic>
      <p:pic>
        <p:nvPicPr>
          <p:cNvPr id="158" name="Google Shape;158;p28"/>
          <p:cNvPicPr preferRelativeResize="0"/>
          <p:nvPr/>
        </p:nvPicPr>
        <p:blipFill rotWithShape="1">
          <a:blip r:embed="rId9">
            <a:alphaModFix/>
          </a:blip>
          <a:srcRect b="0" l="0" r="0" t="0"/>
          <a:stretch/>
        </p:blipFill>
        <p:spPr>
          <a:xfrm>
            <a:off x="2049686" y="3328957"/>
            <a:ext cx="1638136" cy="1228602"/>
          </a:xfrm>
          <a:prstGeom prst="rect">
            <a:avLst/>
          </a:prstGeom>
          <a:noFill/>
          <a:ln>
            <a:noFill/>
          </a:ln>
        </p:spPr>
      </p:pic>
      <p:sp>
        <p:nvSpPr>
          <p:cNvPr id="159" name="Google Shape;159;p28"/>
          <p:cNvSpPr txBox="1"/>
          <p:nvPr>
            <p:ph type="ctrTitle"/>
          </p:nvPr>
        </p:nvSpPr>
        <p:spPr>
          <a:xfrm>
            <a:off x="1044231" y="0"/>
            <a:ext cx="5721300" cy="838800"/>
          </a:xfrm>
          <a:prstGeom prst="rect">
            <a:avLst/>
          </a:prstGeom>
          <a:noFill/>
          <a:ln>
            <a:noFill/>
          </a:ln>
        </p:spPr>
        <p:txBody>
          <a:bodyPr anchorCtr="0" anchor="ctr" bIns="34275" lIns="68575" spcFirstLastPara="1" rIns="68575" wrap="square" tIns="34275">
            <a:noAutofit/>
          </a:bodyPr>
          <a:lstStyle/>
          <a:p>
            <a:pPr indent="0" lvl="0" marL="0" marR="0" rtl="1" algn="r">
              <a:lnSpc>
                <a:spcPct val="100000"/>
              </a:lnSpc>
              <a:spcBef>
                <a:spcPts val="0"/>
              </a:spcBef>
              <a:spcAft>
                <a:spcPts val="0"/>
              </a:spcAft>
              <a:buClr>
                <a:schemeClr val="lt1"/>
              </a:buClr>
              <a:buSzPts val="2700"/>
              <a:buFont typeface="Century Gothic"/>
              <a:buNone/>
            </a:pPr>
            <a:r>
              <a:rPr b="1" lang="en" sz="3600">
                <a:solidFill>
                  <a:srgbClr val="FFFF00"/>
                </a:solidFill>
                <a:highlight>
                  <a:srgbClr val="38761D"/>
                </a:highlight>
                <a:latin typeface="Vazirmatn"/>
                <a:ea typeface="Vazirmatn"/>
                <a:cs typeface="Vazirmatn"/>
                <a:sym typeface="Vazirmatn"/>
              </a:rPr>
              <a:t>هنر قومی</a:t>
            </a:r>
            <a:endParaRPr b="1" sz="3600">
              <a:solidFill>
                <a:srgbClr val="FFFF00"/>
              </a:solidFill>
              <a:highlight>
                <a:srgbClr val="38761D"/>
              </a:highlight>
              <a:latin typeface="Vazirmatn"/>
              <a:ea typeface="Vazirmatn"/>
              <a:cs typeface="Vazirmatn"/>
              <a:sym typeface="Vazirmat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6"/>
          <p:cNvSpPr txBox="1"/>
          <p:nvPr>
            <p:ph type="ctrTitle"/>
          </p:nvPr>
        </p:nvSpPr>
        <p:spPr>
          <a:xfrm>
            <a:off x="-1335437" y="701035"/>
            <a:ext cx="8222100" cy="838800"/>
          </a:xfrm>
          <a:prstGeom prst="rect">
            <a:avLst/>
          </a:prstGeom>
          <a:noFill/>
          <a:ln>
            <a:noFill/>
          </a:ln>
        </p:spPr>
        <p:txBody>
          <a:bodyPr anchorCtr="0" anchor="ctr" bIns="45700" lIns="91425" spcFirstLastPara="1" rIns="91425" wrap="square" tIns="45700">
            <a:noAutofit/>
          </a:bodyPr>
          <a:lstStyle/>
          <a:p>
            <a:pPr indent="0" lvl="0" marL="0" rtl="1" algn="r">
              <a:lnSpc>
                <a:spcPct val="100000"/>
              </a:lnSpc>
              <a:spcBef>
                <a:spcPts val="0"/>
              </a:spcBef>
              <a:spcAft>
                <a:spcPts val="0"/>
              </a:spcAft>
              <a:buClr>
                <a:srgbClr val="3B3059"/>
              </a:buClr>
              <a:buSzPts val="3600"/>
              <a:buFont typeface="Century Gothic"/>
              <a:buNone/>
            </a:pPr>
            <a:r>
              <a:rPr b="1" lang="en" sz="2700">
                <a:solidFill>
                  <a:srgbClr val="FFFF00"/>
                </a:solidFill>
                <a:latin typeface="Vazirmatn"/>
                <a:ea typeface="Vazirmatn"/>
                <a:cs typeface="Vazirmatn"/>
                <a:sym typeface="Vazirmatn"/>
              </a:rPr>
              <a:t>تهیه توصیه‌ها و جزوه‌های آموزشی مرتبط </a:t>
            </a:r>
            <a:endParaRPr b="1" sz="2700">
              <a:solidFill>
                <a:srgbClr val="FFFF00"/>
              </a:solidFill>
              <a:latin typeface="Vazirmatn"/>
              <a:ea typeface="Vazirmatn"/>
              <a:cs typeface="Vazirmatn"/>
              <a:sym typeface="Vazirmatn"/>
            </a:endParaRPr>
          </a:p>
          <a:p>
            <a:pPr indent="0" lvl="0" marL="0" rtl="1" algn="r">
              <a:lnSpc>
                <a:spcPct val="100000"/>
              </a:lnSpc>
              <a:spcBef>
                <a:spcPts val="0"/>
              </a:spcBef>
              <a:spcAft>
                <a:spcPts val="0"/>
              </a:spcAft>
              <a:buClr>
                <a:srgbClr val="3B3059"/>
              </a:buClr>
              <a:buSzPts val="3600"/>
              <a:buFont typeface="Century Gothic"/>
              <a:buNone/>
            </a:pPr>
            <a:r>
              <a:rPr b="1" lang="en" sz="2700">
                <a:solidFill>
                  <a:srgbClr val="FFFF00"/>
                </a:solidFill>
                <a:latin typeface="Vazirmatn"/>
                <a:ea typeface="Vazirmatn"/>
                <a:cs typeface="Vazirmatn"/>
                <a:sym typeface="Vazirmatn"/>
              </a:rPr>
              <a:t>با توسعه و پرورش زبانی از لحاظ فرهنگی</a:t>
            </a:r>
            <a:endParaRPr b="1" sz="3300">
              <a:latin typeface="Vazirmatn"/>
              <a:ea typeface="Vazirmatn"/>
              <a:cs typeface="Vazirmatn"/>
              <a:sym typeface="Vazirmatn"/>
            </a:endParaRPr>
          </a:p>
          <a:p>
            <a:pPr indent="0" lvl="0" marL="0" rtl="0" algn="l">
              <a:lnSpc>
                <a:spcPct val="100000"/>
              </a:lnSpc>
              <a:spcBef>
                <a:spcPts val="0"/>
              </a:spcBef>
              <a:spcAft>
                <a:spcPts val="0"/>
              </a:spcAft>
              <a:buClr>
                <a:schemeClr val="accent1"/>
              </a:buClr>
              <a:buSzPts val="3600"/>
              <a:buFont typeface="Rockwell"/>
              <a:buNone/>
            </a:pPr>
            <a:r>
              <a:t/>
            </a:r>
            <a:endParaRPr sz="3100">
              <a:solidFill>
                <a:schemeClr val="dk1"/>
              </a:solidFill>
              <a:latin typeface="Vazirmatn"/>
              <a:ea typeface="Vazirmatn"/>
              <a:cs typeface="Vazirmatn"/>
              <a:sym typeface="Vazirmatn"/>
            </a:endParaRPr>
          </a:p>
        </p:txBody>
      </p:sp>
      <p:sp>
        <p:nvSpPr>
          <p:cNvPr id="297" name="Google Shape;297;p46"/>
          <p:cNvSpPr txBox="1"/>
          <p:nvPr>
            <p:ph idx="1" type="subTitle"/>
          </p:nvPr>
        </p:nvSpPr>
        <p:spPr>
          <a:xfrm>
            <a:off x="2914688" y="1915181"/>
            <a:ext cx="5867100" cy="2527500"/>
          </a:xfrm>
          <a:prstGeom prst="rect">
            <a:avLst/>
          </a:prstGeom>
          <a:noFill/>
          <a:ln>
            <a:noFill/>
          </a:ln>
        </p:spPr>
        <p:txBody>
          <a:bodyPr anchorCtr="0" anchor="t" bIns="45700" lIns="91425" spcFirstLastPara="1" rIns="91425" wrap="square" tIns="45700">
            <a:normAutofit/>
          </a:bodyPr>
          <a:lstStyle/>
          <a:p>
            <a:pPr indent="0" lvl="0" marL="457200" marR="0" rtl="1" algn="r">
              <a:lnSpc>
                <a:spcPct val="100000"/>
              </a:lnSpc>
              <a:spcBef>
                <a:spcPts val="0"/>
              </a:spcBef>
              <a:spcAft>
                <a:spcPts val="0"/>
              </a:spcAft>
              <a:buNone/>
            </a:pPr>
            <a:r>
              <a:rPr b="1" lang="en" sz="1900">
                <a:solidFill>
                  <a:srgbClr val="FF00FF"/>
                </a:solidFill>
                <a:latin typeface="Vazirmatn"/>
                <a:ea typeface="Vazirmatn"/>
                <a:cs typeface="Vazirmatn"/>
                <a:sym typeface="Vazirmatn"/>
              </a:rPr>
              <a:t>۲.۳. قالب‌های هنری فرهنگی انواع و اهداف  </a:t>
            </a:r>
            <a:r>
              <a:rPr b="1" lang="en" sz="1700">
                <a:solidFill>
                  <a:srgbClr val="FF00FF"/>
                </a:solidFill>
                <a:latin typeface="Vazirmatn"/>
                <a:ea typeface="Vazirmatn"/>
                <a:cs typeface="Vazirmatn"/>
                <a:sym typeface="Vazirmatn"/>
              </a:rPr>
              <a:t>(صفحه۵۳)</a:t>
            </a:r>
            <a:endParaRPr b="1" sz="1700">
              <a:solidFill>
                <a:srgbClr val="FF00FF"/>
              </a:solidFill>
              <a:latin typeface="Vazirmatn"/>
              <a:ea typeface="Vazirmatn"/>
              <a:cs typeface="Vazirmatn"/>
              <a:sym typeface="Vazirmatn"/>
            </a:endParaRPr>
          </a:p>
          <a:p>
            <a:pPr indent="0" lvl="0" marL="457200" marR="0" rtl="1" algn="r">
              <a:lnSpc>
                <a:spcPct val="100000"/>
              </a:lnSpc>
              <a:spcBef>
                <a:spcPts val="0"/>
              </a:spcBef>
              <a:spcAft>
                <a:spcPts val="0"/>
              </a:spcAft>
              <a:buNone/>
            </a:pPr>
            <a:r>
              <a:t/>
            </a:r>
            <a:endParaRPr b="1" sz="1900">
              <a:solidFill>
                <a:srgbClr val="FF00FF"/>
              </a:solidFill>
              <a:latin typeface="Vazirmatn"/>
              <a:ea typeface="Vazirmatn"/>
              <a:cs typeface="Vazirmatn"/>
              <a:sym typeface="Vazirmatn"/>
            </a:endParaRPr>
          </a:p>
          <a:p>
            <a:pPr indent="0" lvl="0" marL="457200" marR="0" rtl="1" algn="r">
              <a:lnSpc>
                <a:spcPct val="100000"/>
              </a:lnSpc>
              <a:spcBef>
                <a:spcPts val="0"/>
              </a:spcBef>
              <a:spcAft>
                <a:spcPts val="0"/>
              </a:spcAft>
              <a:buNone/>
            </a:pPr>
            <a:r>
              <a:rPr b="1" lang="en" sz="1900">
                <a:solidFill>
                  <a:srgbClr val="FF00FF"/>
                </a:solidFill>
                <a:latin typeface="Vazirmatn"/>
                <a:ea typeface="Vazirmatn"/>
                <a:cs typeface="Vazirmatn"/>
                <a:sym typeface="Vazirmatn"/>
              </a:rPr>
              <a:t>۲.۴. فرم‌های هنری فرهنگی:تحقیق و مستندسازی </a:t>
            </a:r>
            <a:br>
              <a:rPr b="1" lang="en" sz="1900">
                <a:solidFill>
                  <a:srgbClr val="FF00FF"/>
                </a:solidFill>
                <a:latin typeface="Vazirmatn"/>
                <a:ea typeface="Vazirmatn"/>
                <a:cs typeface="Vazirmatn"/>
                <a:sym typeface="Vazirmatn"/>
              </a:rPr>
            </a:br>
            <a:r>
              <a:rPr b="1" lang="en" sz="1700">
                <a:solidFill>
                  <a:srgbClr val="FF00FF"/>
                </a:solidFill>
                <a:latin typeface="Vazirmatn"/>
                <a:ea typeface="Vazirmatn"/>
                <a:cs typeface="Vazirmatn"/>
                <a:sym typeface="Vazirmatn"/>
              </a:rPr>
              <a:t>(صفحه ۵۴)</a:t>
            </a:r>
            <a:endParaRPr b="1" sz="1700">
              <a:solidFill>
                <a:srgbClr val="FF00FF"/>
              </a:solidFill>
              <a:latin typeface="Vazirmatn"/>
              <a:ea typeface="Vazirmatn"/>
              <a:cs typeface="Vazirmatn"/>
              <a:sym typeface="Vazirmatn"/>
            </a:endParaRPr>
          </a:p>
          <a:p>
            <a:pPr indent="-127000" lvl="0" marL="228600" rtl="0" algn="l">
              <a:lnSpc>
                <a:spcPct val="100000"/>
              </a:lnSpc>
              <a:spcBef>
                <a:spcPts val="2000"/>
              </a:spcBef>
              <a:spcAft>
                <a:spcPts val="0"/>
              </a:spcAft>
              <a:buSzPts val="1500"/>
              <a:buNone/>
            </a:pPr>
            <a:r>
              <a:t/>
            </a:r>
            <a:endParaRPr>
              <a:solidFill>
                <a:schemeClr val="accent1"/>
              </a:solidFill>
              <a:latin typeface="Vazirmatn"/>
              <a:ea typeface="Vazirmatn"/>
              <a:cs typeface="Vazirmatn"/>
              <a:sym typeface="Vazirmatn"/>
            </a:endParaRPr>
          </a:p>
        </p:txBody>
      </p:sp>
      <p:pic>
        <p:nvPicPr>
          <p:cNvPr id="298" name="Google Shape;298;p46"/>
          <p:cNvPicPr preferRelativeResize="0"/>
          <p:nvPr/>
        </p:nvPicPr>
        <p:blipFill rotWithShape="1">
          <a:blip r:embed="rId3">
            <a:alphaModFix/>
          </a:blip>
          <a:srcRect b="0" l="0" r="0" t="0"/>
          <a:stretch/>
        </p:blipFill>
        <p:spPr>
          <a:xfrm>
            <a:off x="592412" y="1488281"/>
            <a:ext cx="2600951" cy="33812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7"/>
          <p:cNvSpPr txBox="1"/>
          <p:nvPr>
            <p:ph type="ctrTitle"/>
          </p:nvPr>
        </p:nvSpPr>
        <p:spPr>
          <a:xfrm>
            <a:off x="598100" y="1775222"/>
            <a:ext cx="8222100" cy="838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1800"/>
              <a:buNone/>
            </a:pPr>
            <a:r>
              <a:t/>
            </a:r>
            <a:endParaRPr/>
          </a:p>
        </p:txBody>
      </p:sp>
      <p:sp>
        <p:nvSpPr>
          <p:cNvPr id="304" name="Google Shape;304;p47"/>
          <p:cNvSpPr txBox="1"/>
          <p:nvPr>
            <p:ph idx="1" type="subTitle"/>
          </p:nvPr>
        </p:nvSpPr>
        <p:spPr>
          <a:xfrm>
            <a:off x="598088" y="2715913"/>
            <a:ext cx="8222100" cy="432900"/>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2000"/>
              </a:spcBef>
              <a:spcAft>
                <a:spcPts val="0"/>
              </a:spcAft>
              <a:buSzPts val="1400"/>
              <a:buNone/>
            </a:pPr>
            <a:r>
              <a:t/>
            </a:r>
            <a:endParaRPr/>
          </a:p>
        </p:txBody>
      </p:sp>
      <p:pic>
        <p:nvPicPr>
          <p:cNvPr id="305" name="Google Shape;305;p47"/>
          <p:cNvPicPr preferRelativeResize="0"/>
          <p:nvPr/>
        </p:nvPicPr>
        <p:blipFill rotWithShape="1">
          <a:blip r:embed="rId3">
            <a:alphaModFix/>
          </a:blip>
          <a:srcRect b="0" l="0" r="0" t="0"/>
          <a:stretch/>
        </p:blipFill>
        <p:spPr>
          <a:xfrm>
            <a:off x="4681416" y="438900"/>
            <a:ext cx="3979968" cy="4610795"/>
          </a:xfrm>
          <a:prstGeom prst="rect">
            <a:avLst/>
          </a:prstGeom>
          <a:noFill/>
          <a:ln>
            <a:noFill/>
          </a:ln>
        </p:spPr>
      </p:pic>
      <p:pic>
        <p:nvPicPr>
          <p:cNvPr id="306" name="Google Shape;306;p47"/>
          <p:cNvPicPr preferRelativeResize="0"/>
          <p:nvPr/>
        </p:nvPicPr>
        <p:blipFill rotWithShape="1">
          <a:blip r:embed="rId4">
            <a:alphaModFix/>
          </a:blip>
          <a:srcRect b="0" l="0" r="0" t="0"/>
          <a:stretch/>
        </p:blipFill>
        <p:spPr>
          <a:xfrm>
            <a:off x="598106" y="438900"/>
            <a:ext cx="3810244" cy="461079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8"/>
          <p:cNvSpPr txBox="1"/>
          <p:nvPr>
            <p:ph type="ctrTitle"/>
          </p:nvPr>
        </p:nvSpPr>
        <p:spPr>
          <a:xfrm>
            <a:off x="-1145869" y="954712"/>
            <a:ext cx="8049300" cy="837900"/>
          </a:xfrm>
          <a:prstGeom prst="rect">
            <a:avLst/>
          </a:prstGeom>
          <a:noFill/>
          <a:ln>
            <a:noFill/>
          </a:ln>
        </p:spPr>
        <p:txBody>
          <a:bodyPr anchorCtr="0" anchor="ctr" bIns="45700" lIns="91425" spcFirstLastPara="1" rIns="91425" wrap="square" tIns="45700">
            <a:noAutofit/>
          </a:bodyPr>
          <a:lstStyle/>
          <a:p>
            <a:pPr indent="0" lvl="0" marL="0" rtl="1" algn="r">
              <a:lnSpc>
                <a:spcPct val="100000"/>
              </a:lnSpc>
              <a:spcBef>
                <a:spcPts val="0"/>
              </a:spcBef>
              <a:spcAft>
                <a:spcPts val="0"/>
              </a:spcAft>
              <a:buClr>
                <a:schemeClr val="accent1"/>
              </a:buClr>
              <a:buSzPts val="1800"/>
              <a:buNone/>
            </a:pPr>
            <a:r>
              <a:rPr b="1" lang="en" sz="2700">
                <a:solidFill>
                  <a:srgbClr val="FFFF00"/>
                </a:solidFill>
                <a:latin typeface="Vazirmatn"/>
                <a:ea typeface="Vazirmatn"/>
                <a:cs typeface="Vazirmatn"/>
                <a:sym typeface="Vazirmatn"/>
              </a:rPr>
              <a:t>بحث گروهی: </a:t>
            </a:r>
            <a:br>
              <a:rPr b="1" lang="en">
                <a:latin typeface="Vazirmatn"/>
                <a:ea typeface="Vazirmatn"/>
                <a:cs typeface="Vazirmatn"/>
                <a:sym typeface="Vazirmatn"/>
              </a:rPr>
            </a:br>
            <a:endParaRPr b="1">
              <a:latin typeface="Vazirmatn"/>
              <a:ea typeface="Vazirmatn"/>
              <a:cs typeface="Vazirmatn"/>
              <a:sym typeface="Vazirmatn"/>
            </a:endParaRPr>
          </a:p>
          <a:p>
            <a:pPr indent="0" lvl="0" marL="0" rtl="0" algn="l">
              <a:lnSpc>
                <a:spcPct val="100000"/>
              </a:lnSpc>
              <a:spcBef>
                <a:spcPts val="0"/>
              </a:spcBef>
              <a:spcAft>
                <a:spcPts val="0"/>
              </a:spcAft>
              <a:buClr>
                <a:schemeClr val="accent1"/>
              </a:buClr>
              <a:buSzPts val="1800"/>
              <a:buNone/>
            </a:pPr>
            <a:r>
              <a:t/>
            </a:r>
            <a:endParaRPr/>
          </a:p>
        </p:txBody>
      </p:sp>
      <p:sp>
        <p:nvSpPr>
          <p:cNvPr id="312" name="Google Shape;312;p48"/>
          <p:cNvSpPr txBox="1"/>
          <p:nvPr>
            <p:ph idx="1" type="subTitle"/>
          </p:nvPr>
        </p:nvSpPr>
        <p:spPr>
          <a:xfrm>
            <a:off x="460913" y="1666982"/>
            <a:ext cx="8222100" cy="4329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15000"/>
              </a:lnSpc>
              <a:spcBef>
                <a:spcPts val="1200"/>
              </a:spcBef>
              <a:spcAft>
                <a:spcPts val="0"/>
              </a:spcAft>
              <a:buSzPct val="227272"/>
              <a:buNone/>
            </a:pPr>
            <a:r>
              <a:t/>
            </a:r>
            <a:endParaRPr b="1" sz="1100">
              <a:solidFill>
                <a:schemeClr val="dk1"/>
              </a:solidFill>
              <a:latin typeface="Arial"/>
              <a:ea typeface="Arial"/>
              <a:cs typeface="Arial"/>
              <a:sym typeface="Arial"/>
            </a:endParaRPr>
          </a:p>
          <a:p>
            <a:pPr indent="0" lvl="0" marL="457200" marR="0" rtl="1" algn="r">
              <a:lnSpc>
                <a:spcPct val="100000"/>
              </a:lnSpc>
              <a:spcBef>
                <a:spcPts val="0"/>
              </a:spcBef>
              <a:spcAft>
                <a:spcPts val="0"/>
              </a:spcAft>
              <a:buNone/>
            </a:pPr>
            <a:r>
              <a:t/>
            </a:r>
            <a:endParaRPr b="1" sz="10500">
              <a:solidFill>
                <a:srgbClr val="FF00FF"/>
              </a:solidFill>
              <a:latin typeface="Vazirmatn"/>
              <a:ea typeface="Vazirmatn"/>
              <a:cs typeface="Vazirmatn"/>
              <a:sym typeface="Vazirmatn"/>
            </a:endParaRPr>
          </a:p>
          <a:p>
            <a:pPr indent="-331787" lvl="1" marL="685800" marR="0" rtl="1" algn="r">
              <a:lnSpc>
                <a:spcPct val="150000"/>
              </a:lnSpc>
              <a:spcBef>
                <a:spcPts val="0"/>
              </a:spcBef>
              <a:spcAft>
                <a:spcPts val="0"/>
              </a:spcAft>
              <a:buClr>
                <a:srgbClr val="FF00FF"/>
              </a:buClr>
              <a:buSzPct val="100000"/>
              <a:buFont typeface="Vazirmatn"/>
              <a:buChar char="○"/>
            </a:pPr>
            <a:r>
              <a:rPr b="1" lang="en" sz="10500">
                <a:solidFill>
                  <a:srgbClr val="FF00FF"/>
                </a:solidFill>
                <a:latin typeface="Vazirmatn"/>
                <a:ea typeface="Vazirmatn"/>
                <a:cs typeface="Vazirmatn"/>
                <a:sym typeface="Vazirmatn"/>
              </a:rPr>
              <a:t> </a:t>
            </a:r>
            <a:r>
              <a:rPr b="1" lang="en" sz="9000">
                <a:solidFill>
                  <a:srgbClr val="FF00FF"/>
                </a:solidFill>
                <a:latin typeface="Vazirmatn"/>
                <a:ea typeface="Vazirmatn"/>
                <a:cs typeface="Vazirmatn"/>
                <a:sym typeface="Vazirmatn"/>
              </a:rPr>
              <a:t>چگونه درباره فرهنگ گروه مخاطبان هدف خود پژوهش کرده‌اید؟ </a:t>
            </a:r>
            <a:br>
              <a:rPr b="1" lang="en" sz="9000">
                <a:solidFill>
                  <a:srgbClr val="FF00FF"/>
                </a:solidFill>
                <a:latin typeface="Vazirmatn"/>
                <a:ea typeface="Vazirmatn"/>
                <a:cs typeface="Vazirmatn"/>
                <a:sym typeface="Vazirmatn"/>
              </a:rPr>
            </a:br>
            <a:endParaRPr b="1" sz="9000">
              <a:solidFill>
                <a:srgbClr val="FF00FF"/>
              </a:solidFill>
              <a:latin typeface="Vazirmatn"/>
              <a:ea typeface="Vazirmatn"/>
              <a:cs typeface="Vazirmatn"/>
              <a:sym typeface="Vazirmatn"/>
            </a:endParaRPr>
          </a:p>
          <a:p>
            <a:pPr indent="-307975" lvl="1" marL="685800" marR="0" rtl="1" algn="r">
              <a:lnSpc>
                <a:spcPct val="150000"/>
              </a:lnSpc>
              <a:spcBef>
                <a:spcPts val="0"/>
              </a:spcBef>
              <a:spcAft>
                <a:spcPts val="0"/>
              </a:spcAft>
              <a:buClr>
                <a:srgbClr val="FF00FF"/>
              </a:buClr>
              <a:buSzPct val="100000"/>
              <a:buFont typeface="Vazirmatn"/>
              <a:buChar char="○"/>
            </a:pPr>
            <a:r>
              <a:rPr b="1" lang="en" sz="9000">
                <a:solidFill>
                  <a:srgbClr val="FF00FF"/>
                </a:solidFill>
                <a:latin typeface="Vazirmatn"/>
                <a:ea typeface="Vazirmatn"/>
                <a:cs typeface="Vazirmatn"/>
                <a:sym typeface="Vazirmatn"/>
              </a:rPr>
              <a:t>چگونه می‌توانید این موضوع را بیشتر بررسی کنید؟</a:t>
            </a:r>
            <a:endParaRPr b="1" sz="9000">
              <a:solidFill>
                <a:srgbClr val="FF00FF"/>
              </a:solidFill>
              <a:latin typeface="Vazirmatn"/>
              <a:ea typeface="Vazirmatn"/>
              <a:cs typeface="Vazirmatn"/>
              <a:sym typeface="Vazirmatn"/>
            </a:endParaRPr>
          </a:p>
          <a:p>
            <a:pPr indent="0" lvl="0" marL="342900" rtl="1" algn="r">
              <a:lnSpc>
                <a:spcPct val="150000"/>
              </a:lnSpc>
              <a:spcBef>
                <a:spcPts val="2000"/>
              </a:spcBef>
              <a:spcAft>
                <a:spcPts val="0"/>
              </a:spcAft>
              <a:buNone/>
            </a:pPr>
            <a:r>
              <a:t/>
            </a:r>
            <a:endParaRPr sz="9000"/>
          </a:p>
          <a:p>
            <a:pPr indent="0" lvl="0" marL="342900" rtl="0" algn="l">
              <a:lnSpc>
                <a:spcPct val="150000"/>
              </a:lnSpc>
              <a:spcBef>
                <a:spcPts val="2000"/>
              </a:spcBef>
              <a:spcAft>
                <a:spcPts val="0"/>
              </a:spcAft>
              <a:buNone/>
            </a:pPr>
            <a:r>
              <a:t/>
            </a:r>
            <a:endParaRPr sz="9000"/>
          </a:p>
          <a:p>
            <a:pPr indent="-228600" lvl="0" marL="457200" rtl="0" algn="l">
              <a:lnSpc>
                <a:spcPct val="150000"/>
              </a:lnSpc>
              <a:spcBef>
                <a:spcPts val="2000"/>
              </a:spcBef>
              <a:spcAft>
                <a:spcPts val="0"/>
              </a:spcAft>
              <a:buSzPts val="325"/>
              <a:buNone/>
            </a:pPr>
            <a:r>
              <a:t/>
            </a:r>
            <a:endParaRPr sz="9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9"/>
          <p:cNvSpPr txBox="1"/>
          <p:nvPr>
            <p:ph type="ctrTitle"/>
          </p:nvPr>
        </p:nvSpPr>
        <p:spPr>
          <a:xfrm>
            <a:off x="1027775" y="244925"/>
            <a:ext cx="7792500" cy="838800"/>
          </a:xfrm>
          <a:prstGeom prst="rect">
            <a:avLst/>
          </a:prstGeom>
          <a:noFill/>
          <a:ln>
            <a:noFill/>
          </a:ln>
        </p:spPr>
        <p:txBody>
          <a:bodyPr anchorCtr="0" anchor="ctr" bIns="34275" lIns="68575" spcFirstLastPara="1" rIns="68575" wrap="square" tIns="34275">
            <a:normAutofit/>
          </a:bodyPr>
          <a:lstStyle/>
          <a:p>
            <a:pPr indent="0" lvl="0" marL="0" rtl="1" algn="r">
              <a:lnSpc>
                <a:spcPct val="100000"/>
              </a:lnSpc>
              <a:spcBef>
                <a:spcPts val="0"/>
              </a:spcBef>
              <a:spcAft>
                <a:spcPts val="0"/>
              </a:spcAft>
              <a:buClr>
                <a:schemeClr val="lt1"/>
              </a:buClr>
              <a:buSzPts val="2700"/>
              <a:buFont typeface="Century Gothic"/>
              <a:buNone/>
            </a:pPr>
            <a:r>
              <a:rPr b="1" lang="en" sz="3600">
                <a:solidFill>
                  <a:srgbClr val="FFFF00"/>
                </a:solidFill>
                <a:highlight>
                  <a:srgbClr val="38761D"/>
                </a:highlight>
                <a:latin typeface="Vazirmatn"/>
                <a:ea typeface="Vazirmatn"/>
                <a:cs typeface="Vazirmatn"/>
                <a:sym typeface="Vazirmatn"/>
              </a:rPr>
              <a:t>ارتباطات قومی</a:t>
            </a:r>
            <a:endParaRPr b="1" sz="3600">
              <a:solidFill>
                <a:srgbClr val="FFFF00"/>
              </a:solidFill>
              <a:highlight>
                <a:srgbClr val="38761D"/>
              </a:highlight>
              <a:latin typeface="Vazirmatn"/>
              <a:ea typeface="Vazirmatn"/>
              <a:cs typeface="Vazirmatn"/>
              <a:sym typeface="Vazirmatn"/>
            </a:endParaRPr>
          </a:p>
        </p:txBody>
      </p:sp>
      <p:pic>
        <p:nvPicPr>
          <p:cNvPr descr="Khaen Player LahuShi.jpg" id="166" name="Google Shape;166;p29"/>
          <p:cNvPicPr preferRelativeResize="0"/>
          <p:nvPr/>
        </p:nvPicPr>
        <p:blipFill rotWithShape="1">
          <a:blip r:embed="rId3">
            <a:alphaModFix/>
          </a:blip>
          <a:srcRect b="0" l="0" r="0" t="0"/>
          <a:stretch/>
        </p:blipFill>
        <p:spPr>
          <a:xfrm>
            <a:off x="267160" y="-3"/>
            <a:ext cx="1955795" cy="2939206"/>
          </a:xfrm>
          <a:prstGeom prst="rect">
            <a:avLst/>
          </a:prstGeom>
          <a:noFill/>
          <a:ln>
            <a:noFill/>
          </a:ln>
        </p:spPr>
      </p:pic>
      <p:pic>
        <p:nvPicPr>
          <p:cNvPr descr="DSCF3709_1" id="167" name="Google Shape;167;p29"/>
          <p:cNvPicPr preferRelativeResize="0"/>
          <p:nvPr/>
        </p:nvPicPr>
        <p:blipFill rotWithShape="1">
          <a:blip r:embed="rId4">
            <a:alphaModFix/>
          </a:blip>
          <a:srcRect b="0" l="0" r="0" t="0"/>
          <a:stretch/>
        </p:blipFill>
        <p:spPr>
          <a:xfrm>
            <a:off x="343877" y="2961579"/>
            <a:ext cx="2153167" cy="2095324"/>
          </a:xfrm>
          <a:prstGeom prst="rect">
            <a:avLst/>
          </a:prstGeom>
          <a:noFill/>
          <a:ln>
            <a:noFill/>
          </a:ln>
        </p:spPr>
      </p:pic>
      <p:pic>
        <p:nvPicPr>
          <p:cNvPr descr="IMG_1353" id="168" name="Google Shape;168;p29"/>
          <p:cNvPicPr preferRelativeResize="0"/>
          <p:nvPr/>
        </p:nvPicPr>
        <p:blipFill rotWithShape="1">
          <a:blip r:embed="rId5">
            <a:alphaModFix/>
          </a:blip>
          <a:srcRect b="13530" l="32721" r="18859" t="9764"/>
          <a:stretch/>
        </p:blipFill>
        <p:spPr>
          <a:xfrm>
            <a:off x="6102406" y="1083732"/>
            <a:ext cx="1867744" cy="3945320"/>
          </a:xfrm>
          <a:prstGeom prst="rect">
            <a:avLst/>
          </a:prstGeom>
          <a:noFill/>
          <a:ln>
            <a:noFill/>
          </a:ln>
        </p:spPr>
      </p:pic>
      <p:pic>
        <p:nvPicPr>
          <p:cNvPr descr="Dong_Aug" id="169" name="Google Shape;169;p29"/>
          <p:cNvPicPr preferRelativeResize="0"/>
          <p:nvPr/>
        </p:nvPicPr>
        <p:blipFill rotWithShape="1">
          <a:blip r:embed="rId6">
            <a:alphaModFix/>
          </a:blip>
          <a:srcRect b="33070" l="3504" r="33015" t="0"/>
          <a:stretch/>
        </p:blipFill>
        <p:spPr>
          <a:xfrm>
            <a:off x="4261115" y="314697"/>
            <a:ext cx="1612967" cy="2401230"/>
          </a:xfrm>
          <a:prstGeom prst="rect">
            <a:avLst/>
          </a:prstGeom>
          <a:noFill/>
          <a:ln>
            <a:noFill/>
          </a:ln>
        </p:spPr>
      </p:pic>
      <p:pic>
        <p:nvPicPr>
          <p:cNvPr descr="Children's song (still).m4v" id="170" name="Google Shape;170;p29"/>
          <p:cNvPicPr preferRelativeResize="0"/>
          <p:nvPr/>
        </p:nvPicPr>
        <p:blipFill rotWithShape="1">
          <a:blip r:embed="rId7">
            <a:alphaModFix/>
          </a:blip>
          <a:srcRect b="0" l="0" r="0" t="0"/>
          <a:stretch/>
        </p:blipFill>
        <p:spPr>
          <a:xfrm>
            <a:off x="4444619" y="3220328"/>
            <a:ext cx="2530039" cy="1897530"/>
          </a:xfrm>
          <a:prstGeom prst="rect">
            <a:avLst/>
          </a:prstGeom>
          <a:noFill/>
          <a:ln>
            <a:noFill/>
          </a:ln>
        </p:spPr>
      </p:pic>
      <p:pic>
        <p:nvPicPr>
          <p:cNvPr id="171" name="Google Shape;171;p29"/>
          <p:cNvPicPr preferRelativeResize="0"/>
          <p:nvPr/>
        </p:nvPicPr>
        <p:blipFill rotWithShape="1">
          <a:blip r:embed="rId8">
            <a:alphaModFix/>
          </a:blip>
          <a:srcRect b="-830" l="50" r="-50" t="830"/>
          <a:stretch/>
        </p:blipFill>
        <p:spPr>
          <a:xfrm>
            <a:off x="2452888" y="314688"/>
            <a:ext cx="1710394" cy="2401238"/>
          </a:xfrm>
          <a:prstGeom prst="rect">
            <a:avLst/>
          </a:prstGeom>
          <a:noFill/>
          <a:ln>
            <a:noFill/>
          </a:ln>
        </p:spPr>
      </p:pic>
      <p:pic>
        <p:nvPicPr>
          <p:cNvPr id="172" name="Google Shape;172;p29"/>
          <p:cNvPicPr preferRelativeResize="0"/>
          <p:nvPr/>
        </p:nvPicPr>
        <p:blipFill rotWithShape="1">
          <a:blip r:embed="rId9">
            <a:alphaModFix/>
          </a:blip>
          <a:srcRect b="0" l="0" r="0" t="0"/>
          <a:stretch/>
        </p:blipFill>
        <p:spPr>
          <a:xfrm>
            <a:off x="2452912" y="3072700"/>
            <a:ext cx="1945427" cy="1455716"/>
          </a:xfrm>
          <a:prstGeom prst="rect">
            <a:avLst/>
          </a:prstGeom>
          <a:noFill/>
          <a:ln>
            <a:noFill/>
          </a:ln>
        </p:spPr>
      </p:pic>
      <p:sp>
        <p:nvSpPr>
          <p:cNvPr id="173" name="Google Shape;173;p29"/>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0"/>
          <p:cNvSpPr txBox="1"/>
          <p:nvPr/>
        </p:nvSpPr>
        <p:spPr>
          <a:xfrm>
            <a:off x="164288" y="1207463"/>
            <a:ext cx="5277000" cy="4448400"/>
          </a:xfrm>
          <a:prstGeom prst="rect">
            <a:avLst/>
          </a:prstGeom>
          <a:noFill/>
          <a:ln>
            <a:noFill/>
          </a:ln>
        </p:spPr>
        <p:txBody>
          <a:bodyPr anchorCtr="0" anchor="t" bIns="68575" lIns="68575" spcFirstLastPara="1" rIns="68575" wrap="square" tIns="68575">
            <a:spAutoFit/>
          </a:bodyPr>
          <a:lstStyle/>
          <a:p>
            <a:pPr indent="0" lvl="0" marL="0" marR="0" rtl="1" algn="ctr">
              <a:lnSpc>
                <a:spcPct val="115000"/>
              </a:lnSpc>
              <a:spcBef>
                <a:spcPts val="0"/>
              </a:spcBef>
              <a:spcAft>
                <a:spcPts val="0"/>
              </a:spcAft>
              <a:buClr>
                <a:schemeClr val="dk1"/>
              </a:buClr>
              <a:buSzPts val="2200"/>
              <a:buFont typeface="Arial"/>
              <a:buNone/>
            </a:pPr>
            <a:r>
              <a:rPr b="0" i="0" lang="en" sz="2000" u="none" cap="none" strike="noStrike">
                <a:solidFill>
                  <a:srgbClr val="FFD966"/>
                </a:solidFill>
                <a:latin typeface="Vazirmatn"/>
                <a:ea typeface="Vazirmatn"/>
                <a:cs typeface="Vazirmatn"/>
                <a:sym typeface="Vazirmatn"/>
              </a:rPr>
              <a:t>هیچ</a:t>
            </a:r>
            <a:r>
              <a:rPr lang="en" sz="2000">
                <a:solidFill>
                  <a:srgbClr val="FFD966"/>
                </a:solidFill>
                <a:latin typeface="Vazirmatn"/>
                <a:ea typeface="Vazirmatn"/>
                <a:cs typeface="Vazirmatn"/>
                <a:sym typeface="Vazirmatn"/>
              </a:rPr>
              <a:t> کتابخانه‌ مشخصی برای یک «فرهنـگ» </a:t>
            </a:r>
            <a:r>
              <a:rPr b="0" i="0" lang="en" sz="2000" u="none" cap="none" strike="noStrike">
                <a:solidFill>
                  <a:srgbClr val="FFD966"/>
                </a:solidFill>
                <a:latin typeface="Vazirmatn"/>
                <a:ea typeface="Vazirmatn"/>
                <a:cs typeface="Vazirmatn"/>
                <a:sym typeface="Vazirmatn"/>
              </a:rPr>
              <a:t> وجود ندارد که شامل کتاب‌هایی برای انتقال اطلاعات مربوط به آن فرهنگ باشد؛ با این وجود اطلاعات فرهنگی از</a:t>
            </a:r>
            <a:r>
              <a:rPr lang="en" sz="2000">
                <a:solidFill>
                  <a:srgbClr val="FFD966"/>
                </a:solidFill>
                <a:latin typeface="Vazirmatn"/>
                <a:ea typeface="Vazirmatn"/>
                <a:cs typeface="Vazirmatn"/>
                <a:sym typeface="Vazirmatn"/>
              </a:rPr>
              <a:t> طریق این اشکال نگهداری و منتقل می‌شوند:</a:t>
            </a:r>
            <a:r>
              <a:rPr lang="en" sz="2000">
                <a:solidFill>
                  <a:srgbClr val="FFFF00"/>
                </a:solidFill>
                <a:latin typeface="Vazirmatn"/>
                <a:ea typeface="Vazirmatn"/>
                <a:cs typeface="Vazirmatn"/>
                <a:sym typeface="Vazirmatn"/>
              </a:rPr>
              <a:t> </a:t>
            </a:r>
            <a:endParaRPr b="0" i="0" sz="2000" u="none" cap="none" strike="noStrike">
              <a:solidFill>
                <a:srgbClr val="FFFF00"/>
              </a:solidFill>
              <a:latin typeface="Vazirmatn"/>
              <a:ea typeface="Vazirmatn"/>
              <a:cs typeface="Vazirmatn"/>
              <a:sym typeface="Vazirmatn"/>
            </a:endParaRPr>
          </a:p>
          <a:p>
            <a:pPr indent="-292100" lvl="0" marL="342900" marR="0" rtl="1" algn="just">
              <a:lnSpc>
                <a:spcPct val="115000"/>
              </a:lnSpc>
              <a:spcBef>
                <a:spcPts val="0"/>
              </a:spcBef>
              <a:spcAft>
                <a:spcPts val="0"/>
              </a:spcAft>
              <a:buClr>
                <a:srgbClr val="FF00FF"/>
              </a:buClr>
              <a:buSzPts val="2000"/>
              <a:buFont typeface="Vazirmatn"/>
              <a:buChar char="●"/>
            </a:pPr>
            <a:r>
              <a:rPr b="1" lang="en" sz="2000">
                <a:solidFill>
                  <a:srgbClr val="FF00FF"/>
                </a:solidFill>
                <a:latin typeface="Vazirmatn"/>
                <a:ea typeface="Vazirmatn"/>
                <a:cs typeface="Vazirmatn"/>
                <a:sym typeface="Vazirmatn"/>
              </a:rPr>
              <a:t> ترانه‌ها</a:t>
            </a:r>
            <a:endParaRPr b="1" sz="2000">
              <a:solidFill>
                <a:srgbClr val="FF00FF"/>
              </a:solidFill>
              <a:latin typeface="Vazirmatn"/>
              <a:ea typeface="Vazirmatn"/>
              <a:cs typeface="Vazirmatn"/>
              <a:sym typeface="Vazirmatn"/>
            </a:endParaRPr>
          </a:p>
          <a:p>
            <a:pPr indent="-292100" lvl="0" marL="342900" marR="0" rtl="1" algn="just">
              <a:lnSpc>
                <a:spcPct val="115000"/>
              </a:lnSpc>
              <a:spcBef>
                <a:spcPts val="0"/>
              </a:spcBef>
              <a:spcAft>
                <a:spcPts val="0"/>
              </a:spcAft>
              <a:buClr>
                <a:srgbClr val="FF00FF"/>
              </a:buClr>
              <a:buSzPts val="2000"/>
              <a:buFont typeface="Vazirmatn"/>
              <a:buChar char="●"/>
            </a:pPr>
            <a:r>
              <a:rPr b="1" lang="en" sz="2000">
                <a:solidFill>
                  <a:srgbClr val="FF00FF"/>
                </a:solidFill>
                <a:latin typeface="Vazirmatn"/>
                <a:ea typeface="Vazirmatn"/>
                <a:cs typeface="Vazirmatn"/>
                <a:sym typeface="Vazirmatn"/>
              </a:rPr>
              <a:t>شعرها</a:t>
            </a:r>
            <a:endParaRPr b="1" sz="2000">
              <a:solidFill>
                <a:srgbClr val="FF00FF"/>
              </a:solidFill>
              <a:latin typeface="Vazirmatn"/>
              <a:ea typeface="Vazirmatn"/>
              <a:cs typeface="Vazirmatn"/>
              <a:sym typeface="Vazirmatn"/>
            </a:endParaRPr>
          </a:p>
          <a:p>
            <a:pPr indent="-292100" lvl="0" marL="342900" marR="0" rtl="1" algn="just">
              <a:lnSpc>
                <a:spcPct val="115000"/>
              </a:lnSpc>
              <a:spcBef>
                <a:spcPts val="0"/>
              </a:spcBef>
              <a:spcAft>
                <a:spcPts val="0"/>
              </a:spcAft>
              <a:buClr>
                <a:srgbClr val="FF00FF"/>
              </a:buClr>
              <a:buSzPts val="2000"/>
              <a:buFont typeface="Vazirmatn"/>
              <a:buChar char="●"/>
            </a:pPr>
            <a:r>
              <a:rPr b="1" lang="en" sz="2000">
                <a:solidFill>
                  <a:srgbClr val="FF00FF"/>
                </a:solidFill>
                <a:latin typeface="Vazirmatn"/>
                <a:ea typeface="Vazirmatn"/>
                <a:cs typeface="Vazirmatn"/>
                <a:sym typeface="Vazirmatn"/>
              </a:rPr>
              <a:t>رقص‌ها</a:t>
            </a:r>
            <a:endParaRPr b="1" sz="2000">
              <a:solidFill>
                <a:srgbClr val="FF00FF"/>
              </a:solidFill>
              <a:latin typeface="Vazirmatn"/>
              <a:ea typeface="Vazirmatn"/>
              <a:cs typeface="Vazirmatn"/>
              <a:sym typeface="Vazirmatn"/>
            </a:endParaRPr>
          </a:p>
          <a:p>
            <a:pPr indent="-292100" lvl="0" marL="342900" marR="0" rtl="1" algn="just">
              <a:lnSpc>
                <a:spcPct val="115000"/>
              </a:lnSpc>
              <a:spcBef>
                <a:spcPts val="0"/>
              </a:spcBef>
              <a:spcAft>
                <a:spcPts val="0"/>
              </a:spcAft>
              <a:buClr>
                <a:srgbClr val="FF00FF"/>
              </a:buClr>
              <a:buSzPts val="2000"/>
              <a:buFont typeface="Vazirmatn"/>
              <a:buChar char="●"/>
            </a:pPr>
            <a:r>
              <a:rPr b="1" lang="en" sz="2000">
                <a:solidFill>
                  <a:srgbClr val="FF00FF"/>
                </a:solidFill>
                <a:latin typeface="Vazirmatn"/>
                <a:ea typeface="Vazirmatn"/>
                <a:cs typeface="Vazirmatn"/>
                <a:sym typeface="Vazirmatn"/>
              </a:rPr>
              <a:t>نمایش‌ها</a:t>
            </a:r>
            <a:endParaRPr b="1" sz="2000">
              <a:solidFill>
                <a:srgbClr val="FF00FF"/>
              </a:solidFill>
              <a:latin typeface="Vazirmatn"/>
              <a:ea typeface="Vazirmatn"/>
              <a:cs typeface="Vazirmatn"/>
              <a:sym typeface="Vazirmatn"/>
            </a:endParaRPr>
          </a:p>
          <a:p>
            <a:pPr indent="-292100" lvl="0" marL="342900" marR="0" rtl="1" algn="just">
              <a:lnSpc>
                <a:spcPct val="115000"/>
              </a:lnSpc>
              <a:spcBef>
                <a:spcPts val="0"/>
              </a:spcBef>
              <a:spcAft>
                <a:spcPts val="0"/>
              </a:spcAft>
              <a:buClr>
                <a:srgbClr val="FF00FF"/>
              </a:buClr>
              <a:buSzPts val="2000"/>
              <a:buFont typeface="Vazirmatn"/>
              <a:buChar char="●"/>
            </a:pPr>
            <a:r>
              <a:rPr b="1" lang="en" sz="2000">
                <a:solidFill>
                  <a:srgbClr val="FF00FF"/>
                </a:solidFill>
                <a:latin typeface="Vazirmatn"/>
                <a:ea typeface="Vazirmatn"/>
                <a:cs typeface="Vazirmatn"/>
                <a:sym typeface="Vazirmatn"/>
              </a:rPr>
              <a:t>سایر اشکال هنری </a:t>
            </a:r>
            <a:endParaRPr b="1" sz="2000">
              <a:solidFill>
                <a:srgbClr val="FF00FF"/>
              </a:solidFill>
              <a:latin typeface="Vazirmatn"/>
              <a:ea typeface="Vazirmatn"/>
              <a:cs typeface="Vazirmatn"/>
              <a:sym typeface="Vazirmatn"/>
            </a:endParaRPr>
          </a:p>
          <a:p>
            <a:pPr indent="0" lvl="0" marL="0" marR="0" rtl="1" algn="just">
              <a:lnSpc>
                <a:spcPct val="115000"/>
              </a:lnSpc>
              <a:spcBef>
                <a:spcPts val="0"/>
              </a:spcBef>
              <a:spcAft>
                <a:spcPts val="0"/>
              </a:spcAft>
              <a:buClr>
                <a:schemeClr val="dk1"/>
              </a:buClr>
              <a:buSzPts val="2200"/>
              <a:buFont typeface="Arial"/>
              <a:buNone/>
            </a:pPr>
            <a:r>
              <a:rPr b="1" lang="en" sz="2000">
                <a:solidFill>
                  <a:srgbClr val="FF00FF"/>
                </a:solidFill>
                <a:latin typeface="Vazirmatn"/>
                <a:ea typeface="Vazirmatn"/>
                <a:cs typeface="Vazirmatn"/>
                <a:sym typeface="Vazirmatn"/>
              </a:rPr>
              <a:t> </a:t>
            </a:r>
            <a:endParaRPr b="1" sz="2000">
              <a:solidFill>
                <a:srgbClr val="FF00FF"/>
              </a:solidFill>
              <a:latin typeface="Vazirmatn"/>
              <a:ea typeface="Vazirmatn"/>
              <a:cs typeface="Vazirmatn"/>
              <a:sym typeface="Vazirmatn"/>
            </a:endParaRPr>
          </a:p>
          <a:p>
            <a:pPr indent="0" lvl="0" marL="0" marR="0" rtl="1" algn="r">
              <a:lnSpc>
                <a:spcPct val="115000"/>
              </a:lnSpc>
              <a:spcBef>
                <a:spcPts val="0"/>
              </a:spcBef>
              <a:spcAft>
                <a:spcPts val="0"/>
              </a:spcAft>
              <a:buClr>
                <a:schemeClr val="dk1"/>
              </a:buClr>
              <a:buSzPts val="2200"/>
              <a:buFont typeface="Arial"/>
              <a:buNone/>
            </a:pPr>
            <a:r>
              <a:rPr b="0" i="0" lang="en" sz="2700" u="none" cap="none" strike="noStrike">
                <a:solidFill>
                  <a:srgbClr val="FFFF00"/>
                </a:solidFill>
                <a:latin typeface="Vazirmatn"/>
                <a:ea typeface="Vazirmatn"/>
                <a:cs typeface="Vazirmatn"/>
                <a:sym typeface="Vazirmatn"/>
              </a:rPr>
              <a:t> </a:t>
            </a:r>
            <a:endParaRPr b="0" i="0" sz="1700" u="none" cap="none" strike="noStrike">
              <a:solidFill>
                <a:srgbClr val="FFFF00"/>
              </a:solidFill>
              <a:latin typeface="Vazirmatn"/>
              <a:ea typeface="Vazirmatn"/>
              <a:cs typeface="Vazirmatn"/>
              <a:sym typeface="Vazirmatn"/>
            </a:endParaRPr>
          </a:p>
        </p:txBody>
      </p:sp>
      <p:pic>
        <p:nvPicPr>
          <p:cNvPr descr="DSCF2854" id="180" name="Google Shape;180;p30"/>
          <p:cNvPicPr preferRelativeResize="0"/>
          <p:nvPr/>
        </p:nvPicPr>
        <p:blipFill rotWithShape="1">
          <a:blip r:embed="rId3">
            <a:alphaModFix/>
          </a:blip>
          <a:srcRect b="0" l="0" r="0" t="0"/>
          <a:stretch/>
        </p:blipFill>
        <p:spPr>
          <a:xfrm>
            <a:off x="5604675" y="924712"/>
            <a:ext cx="3249601" cy="4165200"/>
          </a:xfrm>
          <a:prstGeom prst="rect">
            <a:avLst/>
          </a:prstGeom>
          <a:noFill/>
          <a:ln>
            <a:noFill/>
          </a:ln>
        </p:spPr>
      </p:pic>
      <p:sp>
        <p:nvSpPr>
          <p:cNvPr id="181" name="Google Shape;181;p30"/>
          <p:cNvSpPr txBox="1"/>
          <p:nvPr/>
        </p:nvSpPr>
        <p:spPr>
          <a:xfrm>
            <a:off x="6400800" y="4514850"/>
            <a:ext cx="1657500" cy="561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Century Gothic"/>
                <a:ea typeface="Century Gothic"/>
                <a:cs typeface="Century Gothic"/>
                <a:sym typeface="Century Gothic"/>
              </a:rPr>
              <a:t>Pwo Karen. Thailand</a:t>
            </a:r>
            <a:endParaRPr b="0" i="0" sz="9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Century Gothic"/>
                <a:ea typeface="Century Gothic"/>
                <a:cs typeface="Century Gothic"/>
                <a:sym typeface="Century Gothic"/>
              </a:rPr>
              <a:t>Photo by Mary Saurman</a:t>
            </a:r>
            <a:endParaRPr b="0" i="0" sz="9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entury Gothic"/>
              <a:ea typeface="Century Gothic"/>
              <a:cs typeface="Century Gothic"/>
              <a:sym typeface="Century Gothic"/>
            </a:endParaRPr>
          </a:p>
        </p:txBody>
      </p:sp>
      <p:sp>
        <p:nvSpPr>
          <p:cNvPr id="182" name="Google Shape;182;p30"/>
          <p:cNvSpPr txBox="1"/>
          <p:nvPr>
            <p:ph idx="1" type="subTitle"/>
          </p:nvPr>
        </p:nvSpPr>
        <p:spPr>
          <a:xfrm>
            <a:off x="-1360743" y="137844"/>
            <a:ext cx="8222100" cy="432900"/>
          </a:xfrm>
          <a:prstGeom prst="rect">
            <a:avLst/>
          </a:prstGeom>
        </p:spPr>
        <p:txBody>
          <a:bodyPr anchorCtr="0" anchor="t" bIns="91425" lIns="91425" spcFirstLastPara="1" rIns="91425" wrap="square" tIns="91425">
            <a:noAutofit/>
          </a:bodyPr>
          <a:lstStyle/>
          <a:p>
            <a:pPr indent="0" lvl="0" marL="0" rtl="1" algn="r">
              <a:lnSpc>
                <a:spcPct val="115000"/>
              </a:lnSpc>
              <a:spcBef>
                <a:spcPts val="0"/>
              </a:spcBef>
              <a:spcAft>
                <a:spcPts val="0"/>
              </a:spcAft>
              <a:buClr>
                <a:schemeClr val="dk1"/>
              </a:buClr>
              <a:buSzPts val="2200"/>
              <a:buFont typeface="Arial"/>
              <a:buNone/>
            </a:pPr>
            <a:r>
              <a:rPr b="1" lang="en" sz="3300">
                <a:solidFill>
                  <a:srgbClr val="FFFF00"/>
                </a:solidFill>
                <a:latin typeface="Vazirmatn"/>
                <a:ea typeface="Vazirmatn"/>
                <a:cs typeface="Vazirmatn"/>
                <a:sym typeface="Vazirmatn"/>
              </a:rPr>
              <a:t>«هنر» </a:t>
            </a:r>
            <a:r>
              <a:rPr b="1" lang="en" sz="2700">
                <a:solidFill>
                  <a:srgbClr val="FFFF00"/>
                </a:solidFill>
                <a:latin typeface="Vazirmatn"/>
                <a:ea typeface="Vazirmatn"/>
                <a:cs typeface="Vazirmatn"/>
                <a:sym typeface="Vazirmatn"/>
              </a:rPr>
              <a:t>ابزار نگهداری فرهنگ به شمار می‌رود.</a:t>
            </a:r>
            <a:endParaRPr b="1" sz="2700">
              <a:solidFill>
                <a:srgbClr val="FFFF00"/>
              </a:solidFill>
              <a:latin typeface="Vazirmatn"/>
              <a:ea typeface="Vazirmatn"/>
              <a:cs typeface="Vazirmatn"/>
              <a:sym typeface="Vazirmatn"/>
            </a:endParaRPr>
          </a:p>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descr="DSCF3543 copy" id="188" name="Google Shape;188;p31"/>
          <p:cNvPicPr preferRelativeResize="0"/>
          <p:nvPr/>
        </p:nvPicPr>
        <p:blipFill rotWithShape="1">
          <a:blip r:embed="rId3">
            <a:alphaModFix/>
          </a:blip>
          <a:srcRect b="17490" l="8780" r="-8780" t="2790"/>
          <a:stretch/>
        </p:blipFill>
        <p:spPr>
          <a:xfrm>
            <a:off x="5897044" y="1144275"/>
            <a:ext cx="2923237" cy="3399507"/>
          </a:xfrm>
          <a:prstGeom prst="rect">
            <a:avLst/>
          </a:prstGeom>
          <a:noFill/>
          <a:ln>
            <a:noFill/>
          </a:ln>
        </p:spPr>
      </p:pic>
      <p:sp>
        <p:nvSpPr>
          <p:cNvPr id="189" name="Google Shape;189;p31"/>
          <p:cNvSpPr txBox="1"/>
          <p:nvPr/>
        </p:nvSpPr>
        <p:spPr>
          <a:xfrm>
            <a:off x="6686550" y="4629151"/>
            <a:ext cx="14289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Century Gothic"/>
                <a:ea typeface="Century Gothic"/>
                <a:cs typeface="Century Gothic"/>
                <a:sym typeface="Century Gothic"/>
              </a:rPr>
              <a:t>Akha. Thailand</a:t>
            </a:r>
            <a:endParaRPr b="0" i="0" sz="9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Century Gothic"/>
                <a:ea typeface="Century Gothic"/>
                <a:cs typeface="Century Gothic"/>
                <a:sym typeface="Century Gothic"/>
              </a:rPr>
              <a:t>Photo by Mary Saurman</a:t>
            </a:r>
            <a:endParaRPr b="0" i="0" sz="900" u="none" cap="none" strike="noStrike">
              <a:solidFill>
                <a:schemeClr val="dk1"/>
              </a:solidFill>
              <a:latin typeface="Century Gothic"/>
              <a:ea typeface="Century Gothic"/>
              <a:cs typeface="Century Gothic"/>
              <a:sym typeface="Century Gothic"/>
            </a:endParaRPr>
          </a:p>
        </p:txBody>
      </p:sp>
      <p:sp>
        <p:nvSpPr>
          <p:cNvPr id="190" name="Google Shape;190;p31"/>
          <p:cNvSpPr/>
          <p:nvPr/>
        </p:nvSpPr>
        <p:spPr>
          <a:xfrm>
            <a:off x="2202919" y="317831"/>
            <a:ext cx="2482800" cy="537300"/>
          </a:xfrm>
          <a:prstGeom prst="rect">
            <a:avLst/>
          </a:prstGeom>
          <a:noFill/>
          <a:ln>
            <a:noFill/>
          </a:ln>
        </p:spPr>
        <p:txBody>
          <a:bodyPr anchorCtr="0" anchor="ctr" bIns="34275" lIns="68575" spcFirstLastPara="1" rIns="68575" wrap="square" tIns="34275">
            <a:noAutofit/>
          </a:bodyPr>
          <a:lstStyle/>
          <a:p>
            <a:pPr indent="0" lvl="0" marL="0" marR="0" rtl="1" algn="r">
              <a:lnSpc>
                <a:spcPct val="115000"/>
              </a:lnSpc>
              <a:spcBef>
                <a:spcPts val="0"/>
              </a:spcBef>
              <a:spcAft>
                <a:spcPts val="0"/>
              </a:spcAft>
              <a:buNone/>
            </a:pPr>
            <a:r>
              <a:rPr b="1" lang="en" sz="2700">
                <a:solidFill>
                  <a:srgbClr val="FFFF00"/>
                </a:solidFill>
                <a:latin typeface="Vazirmatn"/>
                <a:ea typeface="Vazirmatn"/>
                <a:cs typeface="Vazirmatn"/>
                <a:sym typeface="Vazirmatn"/>
              </a:rPr>
              <a:t>معنا</a:t>
            </a:r>
            <a:endParaRPr b="1" sz="2700">
              <a:solidFill>
                <a:srgbClr val="FFFF00"/>
              </a:solidFill>
              <a:latin typeface="Vazirmatn"/>
              <a:ea typeface="Vazirmatn"/>
              <a:cs typeface="Vazirmatn"/>
              <a:sym typeface="Vazirmatn"/>
            </a:endParaRPr>
          </a:p>
        </p:txBody>
      </p:sp>
      <p:sp>
        <p:nvSpPr>
          <p:cNvPr id="191" name="Google Shape;191;p31"/>
          <p:cNvSpPr txBox="1"/>
          <p:nvPr/>
        </p:nvSpPr>
        <p:spPr>
          <a:xfrm>
            <a:off x="433125" y="1144275"/>
            <a:ext cx="5215200" cy="3298500"/>
          </a:xfrm>
          <a:prstGeom prst="rect">
            <a:avLst/>
          </a:prstGeom>
          <a:noFill/>
          <a:ln>
            <a:noFill/>
          </a:ln>
        </p:spPr>
        <p:txBody>
          <a:bodyPr anchorCtr="0" anchor="t" bIns="68575" lIns="68575" spcFirstLastPara="1" rIns="68575" wrap="square" tIns="68575">
            <a:noAutofit/>
          </a:bodyPr>
          <a:lstStyle/>
          <a:p>
            <a:pPr indent="0" lvl="0" marL="0" marR="0" rtl="1" algn="just">
              <a:lnSpc>
                <a:spcPct val="115000"/>
              </a:lnSpc>
              <a:spcBef>
                <a:spcPts val="0"/>
              </a:spcBef>
              <a:spcAft>
                <a:spcPts val="0"/>
              </a:spcAft>
              <a:buClr>
                <a:schemeClr val="dk1"/>
              </a:buClr>
              <a:buSzPts val="2200"/>
              <a:buFont typeface="Arial"/>
              <a:buNone/>
            </a:pPr>
            <a:r>
              <a:rPr lang="en" sz="2000">
                <a:solidFill>
                  <a:srgbClr val="FFFF00"/>
                </a:solidFill>
                <a:latin typeface="Vazirmatn"/>
                <a:ea typeface="Vazirmatn"/>
                <a:cs typeface="Vazirmatn"/>
                <a:sym typeface="Vazirmatn"/>
              </a:rPr>
              <a:t>بیشتر فرهنگ‌های شفاهی قرن‌ها از طریق</a:t>
            </a:r>
            <a:r>
              <a:rPr b="1" lang="en" sz="2000">
                <a:solidFill>
                  <a:srgbClr val="FFFF00"/>
                </a:solidFill>
                <a:latin typeface="Vazirmatn"/>
                <a:ea typeface="Vazirmatn"/>
                <a:cs typeface="Vazirmatn"/>
                <a:sym typeface="Vazirmatn"/>
              </a:rPr>
              <a:t> </a:t>
            </a:r>
            <a:r>
              <a:rPr b="1" lang="en" sz="2000">
                <a:solidFill>
                  <a:srgbClr val="FF00FF"/>
                </a:solidFill>
                <a:latin typeface="Vazirmatn"/>
                <a:ea typeface="Vazirmatn"/>
                <a:cs typeface="Vazirmatn"/>
                <a:sym typeface="Vazirmatn"/>
              </a:rPr>
              <a:t>آهنگ‌ها، شعرها، رقص‌ها، نمایش‌ها و سایر اشکال هنری</a:t>
            </a:r>
            <a:r>
              <a:rPr lang="en" sz="2000">
                <a:solidFill>
                  <a:srgbClr val="FF00FF"/>
                </a:solidFill>
                <a:latin typeface="Vazirmatn"/>
                <a:ea typeface="Vazirmatn"/>
                <a:cs typeface="Vazirmatn"/>
                <a:sym typeface="Vazirmatn"/>
              </a:rPr>
              <a:t> </a:t>
            </a:r>
            <a:r>
              <a:rPr lang="en" sz="2000">
                <a:solidFill>
                  <a:srgbClr val="FFFF00"/>
                </a:solidFill>
                <a:latin typeface="Vazirmatn"/>
                <a:ea typeface="Vazirmatn"/>
                <a:cs typeface="Vazirmatn"/>
                <a:sym typeface="Vazirmatn"/>
              </a:rPr>
              <a:t>خود اطلاعاتی را انتقال می‌داده‌اند. </a:t>
            </a:r>
            <a:endParaRPr sz="2000">
              <a:solidFill>
                <a:srgbClr val="FFFF00"/>
              </a:solidFill>
              <a:latin typeface="Vazirmatn"/>
              <a:ea typeface="Vazirmatn"/>
              <a:cs typeface="Vazirmatn"/>
              <a:sym typeface="Vazirmatn"/>
            </a:endParaRPr>
          </a:p>
          <a:p>
            <a:pPr indent="0" lvl="0" marL="0" marR="0" rtl="1" algn="just">
              <a:lnSpc>
                <a:spcPct val="115000"/>
              </a:lnSpc>
              <a:spcBef>
                <a:spcPts val="0"/>
              </a:spcBef>
              <a:spcAft>
                <a:spcPts val="0"/>
              </a:spcAft>
              <a:buClr>
                <a:schemeClr val="dk1"/>
              </a:buClr>
              <a:buSzPts val="2200"/>
              <a:buFont typeface="Arial"/>
              <a:buNone/>
            </a:pPr>
            <a:r>
              <a:rPr lang="en" sz="2000">
                <a:solidFill>
                  <a:srgbClr val="FFFF00"/>
                </a:solidFill>
                <a:latin typeface="Vazirmatn"/>
                <a:ea typeface="Vazirmatn"/>
                <a:cs typeface="Vazirmatn"/>
                <a:sym typeface="Vazirmatn"/>
              </a:rPr>
              <a:t>کتابخانه‌های که اطلاعاتی درباره فرهنگ‌های شفاهی به ما بدهد، در کار نیست؛ اما اطلاعات فرهنگی ارزشمند آن‌ها در اشکال هنری سنتی نگهداری می‌شود. آنها از طریق </a:t>
            </a:r>
            <a:r>
              <a:rPr b="1" lang="en" sz="2000">
                <a:solidFill>
                  <a:srgbClr val="FF00FF"/>
                </a:solidFill>
                <a:latin typeface="Vazirmatn"/>
                <a:ea typeface="Vazirmatn"/>
                <a:cs typeface="Vazirmatn"/>
                <a:sym typeface="Vazirmatn"/>
              </a:rPr>
              <a:t>آواز، رقص، بازیگری و نقاشی </a:t>
            </a:r>
            <a:r>
              <a:rPr lang="en" sz="2000">
                <a:solidFill>
                  <a:srgbClr val="FFFF00"/>
                </a:solidFill>
                <a:latin typeface="Vazirmatn"/>
                <a:ea typeface="Vazirmatn"/>
                <a:cs typeface="Vazirmatn"/>
                <a:sym typeface="Vazirmatn"/>
              </a:rPr>
              <a:t>اطلاعات مهم فرهنگی  را از قبیل </a:t>
            </a:r>
            <a:r>
              <a:rPr b="1" lang="en" sz="2000">
                <a:solidFill>
                  <a:srgbClr val="FFFF00"/>
                </a:solidFill>
                <a:latin typeface="Vazirmatn"/>
                <a:ea typeface="Vazirmatn"/>
                <a:cs typeface="Vazirmatn"/>
                <a:sym typeface="Vazirmatn"/>
              </a:rPr>
              <a:t>تاریخ، ارزش‌های اخلاقی، باورها، توصیه‌ها و امور دیگر </a:t>
            </a:r>
            <a:r>
              <a:rPr lang="en" sz="2000">
                <a:solidFill>
                  <a:srgbClr val="FFFF00"/>
                </a:solidFill>
                <a:latin typeface="Vazirmatn"/>
                <a:ea typeface="Vazirmatn"/>
                <a:cs typeface="Vazirmatn"/>
                <a:sym typeface="Vazirmatn"/>
              </a:rPr>
              <a:t> از نسلی به نسل دیگر منتقل کرده‌اند</a:t>
            </a:r>
            <a:endParaRPr sz="2000">
              <a:solidFill>
                <a:srgbClr val="FFFF00"/>
              </a:solidFill>
              <a:latin typeface="Vazirmatn"/>
              <a:ea typeface="Vazirmatn"/>
              <a:cs typeface="Vazirmatn"/>
              <a:sym typeface="Vazirmatn"/>
            </a:endParaRPr>
          </a:p>
          <a:p>
            <a:pPr indent="0" lvl="0" marL="0" marR="0" rtl="1" algn="ctr">
              <a:lnSpc>
                <a:spcPct val="115000"/>
              </a:lnSpc>
              <a:spcBef>
                <a:spcPts val="0"/>
              </a:spcBef>
              <a:spcAft>
                <a:spcPts val="0"/>
              </a:spcAft>
              <a:buClr>
                <a:schemeClr val="dk1"/>
              </a:buClr>
              <a:buSzPts val="2200"/>
              <a:buFont typeface="Arial"/>
              <a:buNone/>
            </a:pPr>
            <a:r>
              <a:t/>
            </a:r>
            <a:endParaRPr sz="2000">
              <a:solidFill>
                <a:srgbClr val="FFFF00"/>
              </a:solidFill>
              <a:latin typeface="Vazirmatn"/>
              <a:ea typeface="Vazirmatn"/>
              <a:cs typeface="Vazirmatn"/>
              <a:sym typeface="Vazirmat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2"/>
          <p:cNvSpPr txBox="1"/>
          <p:nvPr>
            <p:ph type="ctrTitle"/>
          </p:nvPr>
        </p:nvSpPr>
        <p:spPr>
          <a:xfrm>
            <a:off x="-1070050" y="94435"/>
            <a:ext cx="8222100" cy="838800"/>
          </a:xfrm>
          <a:prstGeom prst="rect">
            <a:avLst/>
          </a:prstGeom>
          <a:noFill/>
          <a:ln>
            <a:noFill/>
          </a:ln>
        </p:spPr>
        <p:txBody>
          <a:bodyPr anchorCtr="0" anchor="ctr" bIns="34275" lIns="68575" spcFirstLastPara="1" rIns="68575" wrap="square" tIns="34275">
            <a:normAutofit/>
          </a:bodyPr>
          <a:lstStyle/>
          <a:p>
            <a:pPr indent="0" lvl="0" marL="0" marR="0" rtl="1" algn="r">
              <a:lnSpc>
                <a:spcPct val="115000"/>
              </a:lnSpc>
              <a:spcBef>
                <a:spcPts val="0"/>
              </a:spcBef>
              <a:spcAft>
                <a:spcPts val="0"/>
              </a:spcAft>
              <a:buNone/>
            </a:pPr>
            <a:r>
              <a:rPr b="1" lang="en" sz="2700">
                <a:solidFill>
                  <a:srgbClr val="FFFF00"/>
                </a:solidFill>
                <a:latin typeface="Vazirmatn"/>
                <a:ea typeface="Vazirmatn"/>
                <a:cs typeface="Vazirmatn"/>
                <a:sym typeface="Vazirmatn"/>
              </a:rPr>
              <a:t>استفاده از هنر در آموزش و/ یا سوادآموزی</a:t>
            </a:r>
            <a:endParaRPr b="1" sz="2300">
              <a:solidFill>
                <a:schemeClr val="lt1"/>
              </a:solidFill>
              <a:latin typeface="Vazirmatn"/>
              <a:ea typeface="Vazirmatn"/>
              <a:cs typeface="Vazirmatn"/>
              <a:sym typeface="Vazirmatn"/>
            </a:endParaRPr>
          </a:p>
        </p:txBody>
      </p:sp>
      <p:sp>
        <p:nvSpPr>
          <p:cNvPr id="198" name="Google Shape;198;p32"/>
          <p:cNvSpPr txBox="1"/>
          <p:nvPr>
            <p:ph idx="1" type="subTitle"/>
          </p:nvPr>
        </p:nvSpPr>
        <p:spPr>
          <a:xfrm>
            <a:off x="598088" y="1182187"/>
            <a:ext cx="6554100" cy="1284900"/>
          </a:xfrm>
          <a:prstGeom prst="rect">
            <a:avLst/>
          </a:prstGeom>
          <a:noFill/>
          <a:ln>
            <a:noFill/>
          </a:ln>
        </p:spPr>
        <p:txBody>
          <a:bodyPr anchorCtr="0" anchor="ctr" bIns="34275" lIns="68575" spcFirstLastPara="1" rIns="68575" wrap="square" tIns="34275">
            <a:normAutofit fontScale="25000" lnSpcReduction="20000"/>
          </a:bodyPr>
          <a:lstStyle/>
          <a:p>
            <a:pPr indent="-293687" lvl="0" marL="342900" marR="0" rtl="1" algn="r">
              <a:lnSpc>
                <a:spcPct val="100000"/>
              </a:lnSpc>
              <a:spcBef>
                <a:spcPts val="0"/>
              </a:spcBef>
              <a:spcAft>
                <a:spcPts val="0"/>
              </a:spcAft>
              <a:buClr>
                <a:srgbClr val="FFFF00"/>
              </a:buClr>
              <a:buSzPct val="100000"/>
              <a:buFont typeface="Vazirmatn"/>
              <a:buChar char="●"/>
            </a:pPr>
            <a:r>
              <a:rPr b="1" lang="en" sz="8100">
                <a:solidFill>
                  <a:srgbClr val="FF00FF"/>
                </a:solidFill>
                <a:latin typeface="Vazirmatn"/>
                <a:ea typeface="Vazirmatn"/>
                <a:cs typeface="Vazirmatn"/>
                <a:sym typeface="Vazirmatn"/>
              </a:rPr>
              <a:t>چگونگی</a:t>
            </a:r>
            <a:endParaRPr b="1" sz="8100">
              <a:solidFill>
                <a:srgbClr val="FF00FF"/>
              </a:solidFill>
              <a:latin typeface="Vazirmatn"/>
              <a:ea typeface="Vazirmatn"/>
              <a:cs typeface="Vazirmatn"/>
              <a:sym typeface="Vazirmatn"/>
            </a:endParaRPr>
          </a:p>
          <a:p>
            <a:pPr indent="0" lvl="0" marL="0" marR="0" rtl="1" algn="r">
              <a:lnSpc>
                <a:spcPct val="100000"/>
              </a:lnSpc>
              <a:spcBef>
                <a:spcPts val="0"/>
              </a:spcBef>
              <a:spcAft>
                <a:spcPts val="0"/>
              </a:spcAft>
              <a:buNone/>
            </a:pPr>
            <a:r>
              <a:t/>
            </a:r>
            <a:endParaRPr b="1" sz="8100">
              <a:solidFill>
                <a:srgbClr val="FF00FF"/>
              </a:solidFill>
              <a:latin typeface="Vazirmatn"/>
              <a:ea typeface="Vazirmatn"/>
              <a:cs typeface="Vazirmatn"/>
              <a:sym typeface="Vazirmatn"/>
            </a:endParaRPr>
          </a:p>
          <a:p>
            <a:pPr indent="-293687" lvl="0" marL="342900" marR="0" rtl="1" algn="r">
              <a:lnSpc>
                <a:spcPct val="100000"/>
              </a:lnSpc>
              <a:spcBef>
                <a:spcPts val="0"/>
              </a:spcBef>
              <a:spcAft>
                <a:spcPts val="0"/>
              </a:spcAft>
              <a:buClr>
                <a:srgbClr val="FFFF00"/>
              </a:buClr>
              <a:buSzPct val="100000"/>
              <a:buFont typeface="Vazirmatn"/>
              <a:buChar char="●"/>
            </a:pPr>
            <a:r>
              <a:rPr b="1" lang="en" sz="8100">
                <a:solidFill>
                  <a:srgbClr val="FF00FF"/>
                </a:solidFill>
                <a:latin typeface="Vazirmatn"/>
                <a:ea typeface="Vazirmatn"/>
                <a:cs typeface="Vazirmatn"/>
                <a:sym typeface="Vazirmatn"/>
              </a:rPr>
              <a:t>فواید</a:t>
            </a:r>
            <a:endParaRPr b="1" sz="8100">
              <a:solidFill>
                <a:srgbClr val="FF00FF"/>
              </a:solidFill>
              <a:latin typeface="Vazirmatn"/>
              <a:ea typeface="Vazirmatn"/>
              <a:cs typeface="Vazirmatn"/>
              <a:sym typeface="Vazirmatn"/>
            </a:endParaRPr>
          </a:p>
          <a:p>
            <a:pPr indent="0" lvl="0" marL="0" marR="0" rtl="1" algn="r">
              <a:lnSpc>
                <a:spcPct val="100000"/>
              </a:lnSpc>
              <a:spcBef>
                <a:spcPts val="0"/>
              </a:spcBef>
              <a:spcAft>
                <a:spcPts val="0"/>
              </a:spcAft>
              <a:buNone/>
            </a:pPr>
            <a:r>
              <a:t/>
            </a:r>
            <a:endParaRPr b="1" sz="8100">
              <a:solidFill>
                <a:srgbClr val="FF00FF"/>
              </a:solidFill>
              <a:latin typeface="Vazirmatn"/>
              <a:ea typeface="Vazirmatn"/>
              <a:cs typeface="Vazirmatn"/>
              <a:sym typeface="Vazirmatn"/>
            </a:endParaRPr>
          </a:p>
          <a:p>
            <a:pPr indent="0" lvl="0" marL="0" marR="0" rtl="1" algn="r">
              <a:lnSpc>
                <a:spcPct val="100000"/>
              </a:lnSpc>
              <a:spcBef>
                <a:spcPts val="0"/>
              </a:spcBef>
              <a:spcAft>
                <a:spcPts val="0"/>
              </a:spcAft>
              <a:buNone/>
            </a:pPr>
            <a:r>
              <a:t/>
            </a:r>
            <a:endParaRPr b="1" sz="2000">
              <a:solidFill>
                <a:srgbClr val="FF00FF"/>
              </a:solidFill>
              <a:latin typeface="Vazirmatn"/>
              <a:ea typeface="Vazirmatn"/>
              <a:cs typeface="Vazirmatn"/>
              <a:sym typeface="Vazirmatn"/>
            </a:endParaRPr>
          </a:p>
          <a:p>
            <a:pPr indent="0" lvl="0" marL="0" marR="0" rtl="1" algn="r">
              <a:lnSpc>
                <a:spcPct val="100000"/>
              </a:lnSpc>
              <a:spcBef>
                <a:spcPts val="0"/>
              </a:spcBef>
              <a:spcAft>
                <a:spcPts val="0"/>
              </a:spcAft>
              <a:buNone/>
            </a:pPr>
            <a:r>
              <a:t/>
            </a:r>
            <a:endParaRPr b="1" sz="2000">
              <a:solidFill>
                <a:srgbClr val="FF00FF"/>
              </a:solidFill>
              <a:latin typeface="Vazirmatn"/>
              <a:ea typeface="Vazirmatn"/>
              <a:cs typeface="Vazirmatn"/>
              <a:sym typeface="Vazirmatn"/>
            </a:endParaRPr>
          </a:p>
        </p:txBody>
      </p:sp>
      <p:pic>
        <p:nvPicPr>
          <p:cNvPr descr="IMG_2440.jpg" id="199" name="Google Shape;199;p32"/>
          <p:cNvPicPr preferRelativeResize="0"/>
          <p:nvPr/>
        </p:nvPicPr>
        <p:blipFill rotWithShape="1">
          <a:blip r:embed="rId3">
            <a:alphaModFix/>
          </a:blip>
          <a:srcRect b="0" l="0" r="12111" t="14886"/>
          <a:stretch/>
        </p:blipFill>
        <p:spPr>
          <a:xfrm>
            <a:off x="4116319" y="2467162"/>
            <a:ext cx="3393863" cy="2191107"/>
          </a:xfrm>
          <a:prstGeom prst="rect">
            <a:avLst/>
          </a:prstGeom>
          <a:noFill/>
          <a:ln>
            <a:noFill/>
          </a:ln>
        </p:spPr>
      </p:pic>
      <p:pic>
        <p:nvPicPr>
          <p:cNvPr descr="Young schoolgirls.jpg" id="200" name="Google Shape;200;p32"/>
          <p:cNvPicPr preferRelativeResize="0"/>
          <p:nvPr/>
        </p:nvPicPr>
        <p:blipFill rotWithShape="1">
          <a:blip r:embed="rId4">
            <a:alphaModFix/>
          </a:blip>
          <a:srcRect b="0" l="0" r="0" t="-9577"/>
          <a:stretch/>
        </p:blipFill>
        <p:spPr>
          <a:xfrm>
            <a:off x="496988" y="1104272"/>
            <a:ext cx="3110082" cy="293495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3"/>
          <p:cNvSpPr txBox="1"/>
          <p:nvPr>
            <p:ph type="ctrTitle"/>
          </p:nvPr>
        </p:nvSpPr>
        <p:spPr>
          <a:xfrm>
            <a:off x="-1322819" y="94435"/>
            <a:ext cx="8222100" cy="838800"/>
          </a:xfrm>
          <a:prstGeom prst="rect">
            <a:avLst/>
          </a:prstGeom>
          <a:noFill/>
          <a:ln>
            <a:noFill/>
          </a:ln>
        </p:spPr>
        <p:txBody>
          <a:bodyPr anchorCtr="0" anchor="ctr" bIns="34275" lIns="68575" spcFirstLastPara="1" rIns="68575" wrap="square" tIns="34275">
            <a:normAutofit/>
          </a:bodyPr>
          <a:lstStyle/>
          <a:p>
            <a:pPr indent="0" lvl="0" marL="0" marR="0" rtl="1" algn="r">
              <a:lnSpc>
                <a:spcPct val="115000"/>
              </a:lnSpc>
              <a:spcBef>
                <a:spcPts val="0"/>
              </a:spcBef>
              <a:spcAft>
                <a:spcPts val="0"/>
              </a:spcAft>
              <a:buNone/>
            </a:pPr>
            <a:r>
              <a:rPr b="1" lang="en" sz="2700">
                <a:solidFill>
                  <a:srgbClr val="FFFF00"/>
                </a:solidFill>
                <a:latin typeface="Vazirmatn"/>
                <a:ea typeface="Vazirmatn"/>
                <a:cs typeface="Vazirmatn"/>
                <a:sym typeface="Vazirmatn"/>
              </a:rPr>
              <a:t>نقش هنر در فرایند یادگیری</a:t>
            </a:r>
            <a:endParaRPr b="1" sz="2700">
              <a:solidFill>
                <a:srgbClr val="FFFF00"/>
              </a:solidFill>
              <a:latin typeface="Vazirmatn"/>
              <a:ea typeface="Vazirmatn"/>
              <a:cs typeface="Vazirmatn"/>
              <a:sym typeface="Vazirmatn"/>
            </a:endParaRPr>
          </a:p>
        </p:txBody>
      </p:sp>
      <p:pic>
        <p:nvPicPr>
          <p:cNvPr id="207" name="Google Shape;207;p33"/>
          <p:cNvPicPr preferRelativeResize="0"/>
          <p:nvPr/>
        </p:nvPicPr>
        <p:blipFill rotWithShape="1">
          <a:blip r:embed="rId3">
            <a:alphaModFix/>
          </a:blip>
          <a:srcRect b="0" l="0" r="0" t="0"/>
          <a:stretch/>
        </p:blipFill>
        <p:spPr>
          <a:xfrm>
            <a:off x="505500" y="1438340"/>
            <a:ext cx="4242713" cy="3190256"/>
          </a:xfrm>
          <a:prstGeom prst="rect">
            <a:avLst/>
          </a:prstGeom>
          <a:noFill/>
          <a:ln>
            <a:noFill/>
          </a:ln>
        </p:spPr>
      </p:pic>
      <p:sp>
        <p:nvSpPr>
          <p:cNvPr id="208" name="Google Shape;208;p33"/>
          <p:cNvSpPr txBox="1"/>
          <p:nvPr>
            <p:ph idx="1" type="subTitle"/>
          </p:nvPr>
        </p:nvSpPr>
        <p:spPr>
          <a:xfrm>
            <a:off x="5913244" y="2715919"/>
            <a:ext cx="2907000" cy="4329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4"/>
          <p:cNvSpPr txBox="1"/>
          <p:nvPr>
            <p:ph type="ctrTitle"/>
          </p:nvPr>
        </p:nvSpPr>
        <p:spPr>
          <a:xfrm>
            <a:off x="-1234375" y="132347"/>
            <a:ext cx="8222100" cy="838800"/>
          </a:xfrm>
          <a:prstGeom prst="rect">
            <a:avLst/>
          </a:prstGeom>
          <a:noFill/>
          <a:ln>
            <a:noFill/>
          </a:ln>
        </p:spPr>
        <p:txBody>
          <a:bodyPr anchorCtr="0" anchor="ctr" bIns="34275" lIns="68575" spcFirstLastPara="1" rIns="68575" wrap="square" tIns="34275">
            <a:normAutofit/>
          </a:bodyPr>
          <a:lstStyle/>
          <a:p>
            <a:pPr indent="0" lvl="0" marL="0" marR="0" rtl="1" algn="r">
              <a:lnSpc>
                <a:spcPct val="115000"/>
              </a:lnSpc>
              <a:spcBef>
                <a:spcPts val="0"/>
              </a:spcBef>
              <a:spcAft>
                <a:spcPts val="0"/>
              </a:spcAft>
              <a:buNone/>
            </a:pPr>
            <a:r>
              <a:rPr b="1" lang="en" sz="2700">
                <a:solidFill>
                  <a:srgbClr val="FFFF00"/>
                </a:solidFill>
                <a:latin typeface="Vazirmatn"/>
                <a:ea typeface="Vazirmatn"/>
                <a:cs typeface="Vazirmatn"/>
                <a:sym typeface="Vazirmatn"/>
              </a:rPr>
              <a:t>نقش هنر در فرایند یادگیری</a:t>
            </a:r>
            <a:endParaRPr b="1" sz="2700">
              <a:solidFill>
                <a:srgbClr val="FFFF00"/>
              </a:solidFill>
              <a:latin typeface="Vazirmatn"/>
              <a:ea typeface="Vazirmatn"/>
              <a:cs typeface="Vazirmatn"/>
              <a:sym typeface="Vazirmatn"/>
            </a:endParaRPr>
          </a:p>
        </p:txBody>
      </p:sp>
      <p:pic>
        <p:nvPicPr>
          <p:cNvPr id="215" name="Google Shape;215;p34"/>
          <p:cNvPicPr preferRelativeResize="0"/>
          <p:nvPr>
            <p:ph idx="1" type="subTitle"/>
          </p:nvPr>
        </p:nvPicPr>
        <p:blipFill rotWithShape="1">
          <a:blip r:embed="rId3">
            <a:alphaModFix/>
          </a:blip>
          <a:srcRect b="7935" l="0" r="0" t="0"/>
          <a:stretch/>
        </p:blipFill>
        <p:spPr>
          <a:xfrm>
            <a:off x="2093250" y="1485506"/>
            <a:ext cx="4549500" cy="1996800"/>
          </a:xfrm>
          <a:prstGeom prst="rect">
            <a:avLst/>
          </a:prstGeom>
          <a:noFill/>
          <a:ln>
            <a:noFill/>
          </a:ln>
          <a:effectLst>
            <a:reflection blurRad="0" dir="5400000" dist="38100" endA="0" fadeDir="5400012" kx="0" rotWithShape="0" algn="bl" stA="49000" stPos="0" sy="-100000" ky="0"/>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5"/>
          <p:cNvSpPr txBox="1"/>
          <p:nvPr>
            <p:ph type="ctrTitle"/>
          </p:nvPr>
        </p:nvSpPr>
        <p:spPr>
          <a:xfrm>
            <a:off x="895894" y="537675"/>
            <a:ext cx="7006200" cy="1895700"/>
          </a:xfrm>
          <a:prstGeom prst="rect">
            <a:avLst/>
          </a:prstGeom>
          <a:noFill/>
          <a:ln>
            <a:noFill/>
          </a:ln>
        </p:spPr>
        <p:txBody>
          <a:bodyPr anchorCtr="0" anchor="b" bIns="34275" lIns="68575" spcFirstLastPara="1" rIns="68575" wrap="square" tIns="34275">
            <a:noAutofit/>
          </a:bodyPr>
          <a:lstStyle/>
          <a:p>
            <a:pPr indent="0" lvl="0" marL="0" marR="0" rtl="1" algn="r">
              <a:lnSpc>
                <a:spcPct val="100000"/>
              </a:lnSpc>
              <a:spcBef>
                <a:spcPts val="0"/>
              </a:spcBef>
              <a:spcAft>
                <a:spcPts val="0"/>
              </a:spcAft>
              <a:buClr>
                <a:schemeClr val="lt1"/>
              </a:buClr>
              <a:buSzPts val="4100"/>
              <a:buFont typeface="Century Gothic"/>
              <a:buNone/>
            </a:pPr>
            <a:r>
              <a:rPr b="1" lang="en">
                <a:solidFill>
                  <a:srgbClr val="FFFF00"/>
                </a:solidFill>
                <a:latin typeface="Vazirmatn"/>
                <a:ea typeface="Vazirmatn"/>
                <a:cs typeface="Vazirmatn"/>
                <a:sym typeface="Vazirmatn"/>
              </a:rPr>
              <a:t>ابزارهای کشف هنر</a:t>
            </a:r>
            <a:endParaRPr b="1">
              <a:solidFill>
                <a:srgbClr val="FFFF00"/>
              </a:solidFill>
              <a:latin typeface="Vazirmatn"/>
              <a:ea typeface="Vazirmatn"/>
              <a:cs typeface="Vazirmatn"/>
              <a:sym typeface="Vazirmatn"/>
            </a:endParaRPr>
          </a:p>
        </p:txBody>
      </p:sp>
      <p:sp>
        <p:nvSpPr>
          <p:cNvPr id="221" name="Google Shape;221;p35"/>
          <p:cNvSpPr txBox="1"/>
          <p:nvPr>
            <p:ph idx="1" type="subTitle"/>
          </p:nvPr>
        </p:nvSpPr>
        <p:spPr>
          <a:xfrm>
            <a:off x="1797660" y="3200085"/>
            <a:ext cx="6619200" cy="645900"/>
          </a:xfrm>
          <a:prstGeom prst="rect">
            <a:avLst/>
          </a:prstGeom>
          <a:noFill/>
          <a:ln>
            <a:noFill/>
          </a:ln>
        </p:spPr>
        <p:txBody>
          <a:bodyPr anchorCtr="0" anchor="t" bIns="34275" lIns="68575" spcFirstLastPara="1" rIns="68575" wrap="square" tIns="34275">
            <a:normAutofit/>
          </a:bodyPr>
          <a:lstStyle/>
          <a:p>
            <a:pPr indent="0" lvl="0" marL="0" rtl="1" algn="r">
              <a:lnSpc>
                <a:spcPct val="100000"/>
              </a:lnSpc>
              <a:spcBef>
                <a:spcPts val="0"/>
              </a:spcBef>
              <a:spcAft>
                <a:spcPts val="0"/>
              </a:spcAft>
              <a:buSzPts val="1100"/>
              <a:buNone/>
            </a:pPr>
            <a:r>
              <a:rPr lang="en" sz="1500">
                <a:solidFill>
                  <a:srgbClr val="FFFF00"/>
                </a:solidFill>
                <a:latin typeface="Vazirmatn"/>
                <a:ea typeface="Vazirmatn"/>
                <a:cs typeface="Vazirmatn"/>
                <a:sym typeface="Vazirmatn"/>
              </a:rPr>
              <a:t>صفحات ۵۱ و ۵۲  در کتابچه راهنما</a:t>
            </a:r>
            <a:endParaRPr sz="1500">
              <a:solidFill>
                <a:srgbClr val="FFFF00"/>
              </a:solidFill>
              <a:latin typeface="Vazirmatn"/>
              <a:ea typeface="Vazirmatn"/>
              <a:cs typeface="Vazirmatn"/>
              <a:sym typeface="Vazirmat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